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42062400" cy="31089600"/>
  <p:notesSz cx="9144000" cy="14605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3799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75995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13993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5199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89988" algn="l" defTabSz="875995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627986" algn="l" defTabSz="875995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65983" algn="l" defTabSz="875995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503981" algn="l" defTabSz="875995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2E"/>
    <a:srgbClr val="9A0000"/>
    <a:srgbClr val="000000"/>
    <a:srgbClr val="CC1002"/>
    <a:srgbClr val="DFAA01"/>
    <a:srgbClr val="DFAF02"/>
    <a:srgbClr val="D2FF01"/>
    <a:srgbClr val="DFAF01"/>
    <a:srgbClr val="E8C1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66" autoAdjust="0"/>
    <p:restoredTop sz="99470" autoAdjust="0"/>
  </p:normalViewPr>
  <p:slideViewPr>
    <p:cSldViewPr>
      <p:cViewPr varScale="1">
        <p:scale>
          <a:sx n="24" d="100"/>
          <a:sy n="24" d="100"/>
        </p:scale>
        <p:origin x="-1764" y="-90"/>
      </p:cViewPr>
      <p:guideLst>
        <p:guide orient="horz" pos="9792"/>
        <p:guide pos="1324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3188" y="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87475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3188" y="1387475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fld id="{200DCCFD-C31A-42B2-922A-BCB46C97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5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3E1A59-466F-4F41-9E5E-F7591DA63F96}" type="datetimeFigureOut">
              <a:rPr lang="en-US"/>
              <a:pPr>
                <a:defRPr/>
              </a:pPr>
              <a:t>7/2/2015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1095375"/>
            <a:ext cx="7407275" cy="547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6937375"/>
            <a:ext cx="7315200" cy="65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78C0B9-A602-432E-A4A4-75019EB74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799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599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1399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5199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89988" algn="l" defTabSz="8759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27986" algn="l" defTabSz="8759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65983" algn="l" defTabSz="8759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503981" algn="l" defTabSz="8759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68363" y="1095375"/>
            <a:ext cx="7407275" cy="5476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ACDFE-9516-43F6-ADF5-240A21B36C6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951" y="9658352"/>
            <a:ext cx="35752500" cy="6664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9902" y="17618075"/>
            <a:ext cx="29442598" cy="7943850"/>
          </a:xfrm>
        </p:spPr>
        <p:txBody>
          <a:bodyPr/>
          <a:lstStyle>
            <a:lvl1pPr marL="0" indent="0" algn="ctr">
              <a:buNone/>
              <a:defRPr/>
            </a:lvl1pPr>
            <a:lvl2pPr marL="437998" indent="0" algn="ctr">
              <a:buNone/>
              <a:defRPr/>
            </a:lvl2pPr>
            <a:lvl3pPr marL="875995" indent="0" algn="ctr">
              <a:buNone/>
              <a:defRPr/>
            </a:lvl3pPr>
            <a:lvl4pPr marL="1313993" indent="0" algn="ctr">
              <a:buNone/>
              <a:defRPr/>
            </a:lvl4pPr>
            <a:lvl5pPr marL="1751990" indent="0" algn="ctr">
              <a:buNone/>
              <a:defRPr/>
            </a:lvl5pPr>
            <a:lvl6pPr marL="2189988" indent="0" algn="ctr">
              <a:buNone/>
              <a:defRPr/>
            </a:lvl6pPr>
            <a:lvl7pPr marL="2627986" indent="0" algn="ctr">
              <a:buNone/>
              <a:defRPr/>
            </a:lvl7pPr>
            <a:lvl8pPr marL="3065983" indent="0" algn="ctr">
              <a:buNone/>
              <a:defRPr/>
            </a:lvl8pPr>
            <a:lvl9pPr marL="350398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B7B9-B881-4E01-AB78-FCC522EC7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AE1D0-A6FC-4E82-AE17-47276BE10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970001" y="2763838"/>
            <a:ext cx="8937449" cy="2487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4952" y="2763838"/>
            <a:ext cx="26685228" cy="2487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46802-C1B0-4B6E-8C76-169C40102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3E81-7E51-443F-B40F-5999532D2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38" y="19978689"/>
            <a:ext cx="35752500" cy="617378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38" y="13177838"/>
            <a:ext cx="35752500" cy="680085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7998" indent="0">
              <a:buNone/>
              <a:defRPr sz="1700"/>
            </a:lvl2pPr>
            <a:lvl3pPr marL="875995" indent="0">
              <a:buNone/>
              <a:defRPr sz="1500"/>
            </a:lvl3pPr>
            <a:lvl4pPr marL="1313993" indent="0">
              <a:buNone/>
              <a:defRPr sz="1300"/>
            </a:lvl4pPr>
            <a:lvl5pPr marL="1751990" indent="0">
              <a:buNone/>
              <a:defRPr sz="1300"/>
            </a:lvl5pPr>
            <a:lvl6pPr marL="2189988" indent="0">
              <a:buNone/>
              <a:defRPr sz="1300"/>
            </a:lvl6pPr>
            <a:lvl7pPr marL="2627986" indent="0">
              <a:buNone/>
              <a:defRPr sz="1300"/>
            </a:lvl7pPr>
            <a:lvl8pPr marL="3065983" indent="0">
              <a:buNone/>
              <a:defRPr sz="1300"/>
            </a:lvl8pPr>
            <a:lvl9pPr marL="350398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B88A-415D-47A2-BB40-D284E7C9F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4951" y="8980488"/>
            <a:ext cx="17811338" cy="1865471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96113" y="8980488"/>
            <a:ext cx="17811338" cy="1865471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F26E-F264-488B-9BFB-6467C9964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850" y="1244600"/>
            <a:ext cx="37856701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850" y="6959602"/>
            <a:ext cx="18584863" cy="29003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7998" indent="0">
              <a:buNone/>
              <a:defRPr sz="1900" b="1"/>
            </a:lvl2pPr>
            <a:lvl3pPr marL="875995" indent="0">
              <a:buNone/>
              <a:defRPr sz="1700" b="1"/>
            </a:lvl3pPr>
            <a:lvl4pPr marL="1313993" indent="0">
              <a:buNone/>
              <a:defRPr sz="1500" b="1"/>
            </a:lvl4pPr>
            <a:lvl5pPr marL="1751990" indent="0">
              <a:buNone/>
              <a:defRPr sz="1500" b="1"/>
            </a:lvl5pPr>
            <a:lvl6pPr marL="2189988" indent="0">
              <a:buNone/>
              <a:defRPr sz="1500" b="1"/>
            </a:lvl6pPr>
            <a:lvl7pPr marL="2627986" indent="0">
              <a:buNone/>
              <a:defRPr sz="1500" b="1"/>
            </a:lvl7pPr>
            <a:lvl8pPr marL="3065983" indent="0">
              <a:buNone/>
              <a:defRPr sz="1500" b="1"/>
            </a:lvl8pPr>
            <a:lvl9pPr marL="350398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2850" y="9859963"/>
            <a:ext cx="18584863" cy="1791176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6575" y="6959602"/>
            <a:ext cx="18592977" cy="29003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7998" indent="0">
              <a:buNone/>
              <a:defRPr sz="1900" b="1"/>
            </a:lvl2pPr>
            <a:lvl3pPr marL="875995" indent="0">
              <a:buNone/>
              <a:defRPr sz="1700" b="1"/>
            </a:lvl3pPr>
            <a:lvl4pPr marL="1313993" indent="0">
              <a:buNone/>
              <a:defRPr sz="1500" b="1"/>
            </a:lvl4pPr>
            <a:lvl5pPr marL="1751990" indent="0">
              <a:buNone/>
              <a:defRPr sz="1500" b="1"/>
            </a:lvl5pPr>
            <a:lvl6pPr marL="2189988" indent="0">
              <a:buNone/>
              <a:defRPr sz="1500" b="1"/>
            </a:lvl6pPr>
            <a:lvl7pPr marL="2627986" indent="0">
              <a:buNone/>
              <a:defRPr sz="1500" b="1"/>
            </a:lvl7pPr>
            <a:lvl8pPr marL="3065983" indent="0">
              <a:buNone/>
              <a:defRPr sz="1500" b="1"/>
            </a:lvl8pPr>
            <a:lvl9pPr marL="350398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6575" y="9859963"/>
            <a:ext cx="18592977" cy="1791176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6EFA-8031-4EF1-BC03-4AFEA23F6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372E-CCA7-4864-B6C8-FEC249EDB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BE63-3B0C-4966-B2F8-372B9CC4E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852" y="1238252"/>
            <a:ext cx="13838237" cy="526732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5501" y="1238252"/>
            <a:ext cx="23514050" cy="2653347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2852" y="6505575"/>
            <a:ext cx="13838237" cy="21266150"/>
          </a:xfrm>
        </p:spPr>
        <p:txBody>
          <a:bodyPr/>
          <a:lstStyle>
            <a:lvl1pPr marL="0" indent="0">
              <a:buNone/>
              <a:defRPr sz="1300"/>
            </a:lvl1pPr>
            <a:lvl2pPr marL="437998" indent="0">
              <a:buNone/>
              <a:defRPr sz="1100"/>
            </a:lvl2pPr>
            <a:lvl3pPr marL="875995" indent="0">
              <a:buNone/>
              <a:defRPr sz="1000"/>
            </a:lvl3pPr>
            <a:lvl4pPr marL="1313993" indent="0">
              <a:buNone/>
              <a:defRPr sz="900"/>
            </a:lvl4pPr>
            <a:lvl5pPr marL="1751990" indent="0">
              <a:buNone/>
              <a:defRPr sz="900"/>
            </a:lvl5pPr>
            <a:lvl6pPr marL="2189988" indent="0">
              <a:buNone/>
              <a:defRPr sz="900"/>
            </a:lvl6pPr>
            <a:lvl7pPr marL="2627986" indent="0">
              <a:buNone/>
              <a:defRPr sz="900"/>
            </a:lvl7pPr>
            <a:lvl8pPr marL="3065983" indent="0">
              <a:buNone/>
              <a:defRPr sz="900"/>
            </a:lvl8pPr>
            <a:lvl9pPr marL="35039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862C-C8EB-4EF0-B8D5-178897BDC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064" y="21763040"/>
            <a:ext cx="25236900" cy="25685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5064" y="2778127"/>
            <a:ext cx="25236900" cy="18653125"/>
          </a:xfrm>
        </p:spPr>
        <p:txBody>
          <a:bodyPr/>
          <a:lstStyle>
            <a:lvl1pPr marL="0" indent="0">
              <a:buNone/>
              <a:defRPr sz="3100"/>
            </a:lvl1pPr>
            <a:lvl2pPr marL="437998" indent="0">
              <a:buNone/>
              <a:defRPr sz="2700"/>
            </a:lvl2pPr>
            <a:lvl3pPr marL="875995" indent="0">
              <a:buNone/>
              <a:defRPr sz="2300"/>
            </a:lvl3pPr>
            <a:lvl4pPr marL="1313993" indent="0">
              <a:buNone/>
              <a:defRPr sz="1900"/>
            </a:lvl4pPr>
            <a:lvl5pPr marL="1751990" indent="0">
              <a:buNone/>
              <a:defRPr sz="1900"/>
            </a:lvl5pPr>
            <a:lvl6pPr marL="2189988" indent="0">
              <a:buNone/>
              <a:defRPr sz="1900"/>
            </a:lvl6pPr>
            <a:lvl7pPr marL="2627986" indent="0">
              <a:buNone/>
              <a:defRPr sz="1900"/>
            </a:lvl7pPr>
            <a:lvl8pPr marL="3065983" indent="0">
              <a:buNone/>
              <a:defRPr sz="1900"/>
            </a:lvl8pPr>
            <a:lvl9pPr marL="3503981" indent="0">
              <a:buNone/>
              <a:defRPr sz="19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064" y="24331613"/>
            <a:ext cx="25236900" cy="3649662"/>
          </a:xfrm>
        </p:spPr>
        <p:txBody>
          <a:bodyPr/>
          <a:lstStyle>
            <a:lvl1pPr marL="0" indent="0">
              <a:buNone/>
              <a:defRPr sz="1300"/>
            </a:lvl1pPr>
            <a:lvl2pPr marL="437998" indent="0">
              <a:buNone/>
              <a:defRPr sz="1100"/>
            </a:lvl2pPr>
            <a:lvl3pPr marL="875995" indent="0">
              <a:buNone/>
              <a:defRPr sz="1000"/>
            </a:lvl3pPr>
            <a:lvl4pPr marL="1313993" indent="0">
              <a:buNone/>
              <a:defRPr sz="900"/>
            </a:lvl4pPr>
            <a:lvl5pPr marL="1751990" indent="0">
              <a:buNone/>
              <a:defRPr sz="900"/>
            </a:lvl5pPr>
            <a:lvl6pPr marL="2189988" indent="0">
              <a:buNone/>
              <a:defRPr sz="900"/>
            </a:lvl6pPr>
            <a:lvl7pPr marL="2627986" indent="0">
              <a:buNone/>
              <a:defRPr sz="900"/>
            </a:lvl7pPr>
            <a:lvl8pPr marL="3065983" indent="0">
              <a:buNone/>
              <a:defRPr sz="900"/>
            </a:lvl8pPr>
            <a:lvl9pPr marL="35039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8D43-15C4-4ABA-9BBB-EFDF30568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4951" y="2763838"/>
            <a:ext cx="357525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905" tIns="200949" rIns="401905" bIns="20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4951" y="8980488"/>
            <a:ext cx="35752500" cy="186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905" tIns="200949" rIns="401905" bIns="20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54951" y="28325765"/>
            <a:ext cx="8763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1905" tIns="200949" rIns="401905" bIns="200949" numCol="1" anchor="t" anchorCtr="0" compatLnSpc="1">
            <a:prstTxWarp prst="textNoShape">
              <a:avLst/>
            </a:prstTxWarp>
          </a:bodyPr>
          <a:lstStyle>
            <a:lvl1pPr>
              <a:defRPr sz="5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71050" y="28325765"/>
            <a:ext cx="13320301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1905" tIns="200949" rIns="401905" bIns="200949" numCol="1" anchor="t" anchorCtr="0" compatLnSpc="1">
            <a:prstTxWarp prst="textNoShape">
              <a:avLst/>
            </a:prstTxWarp>
          </a:bodyPr>
          <a:lstStyle>
            <a:lvl1pPr algn="ctr">
              <a:defRPr sz="5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144450" y="28325765"/>
            <a:ext cx="8763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1905" tIns="200949" rIns="401905" bIns="200949" numCol="1" anchor="t" anchorCtr="0" compatLnSpc="1">
            <a:prstTxWarp prst="textNoShape">
              <a:avLst/>
            </a:prstTxWarp>
          </a:bodyPr>
          <a:lstStyle>
            <a:lvl1pPr algn="r">
              <a:defRPr sz="5900"/>
            </a:lvl1pPr>
          </a:lstStyle>
          <a:p>
            <a:pPr>
              <a:defRPr/>
            </a:pPr>
            <a:fld id="{967884A1-535D-449B-A302-E0ACED78B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2410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2410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2pPr>
      <a:lvl3pPr algn="ctr" defTabSz="402410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3pPr>
      <a:lvl4pPr algn="ctr" defTabSz="402410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4pPr>
      <a:lvl5pPr algn="ctr" defTabSz="402410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5pPr>
      <a:lvl6pPr marL="437998" algn="ctr" defTabSz="4024103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6pPr>
      <a:lvl7pPr marL="875995" algn="ctr" defTabSz="4024103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7pPr>
      <a:lvl8pPr marL="1313993" algn="ctr" defTabSz="4024103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8pPr>
      <a:lvl9pPr marL="1751990" algn="ctr" defTabSz="4024103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Times New Roman" pitchFamily="18" charset="0"/>
        </a:defRPr>
      </a:lvl9pPr>
    </p:titleStyle>
    <p:bodyStyle>
      <a:lvl1pPr marL="1507138" indent="-1507138" algn="l" defTabSz="402410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  <a:cs typeface="+mn-cs"/>
        </a:defRPr>
      </a:lvl1pPr>
      <a:lvl2pPr marL="3269774" indent="-1257723" algn="l" defTabSz="402410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</a:defRPr>
      </a:lvl2pPr>
      <a:lvl3pPr marL="5026327" indent="-1002224" algn="l" defTabSz="4024103" rtl="0" eaLnBrk="0" fontAlgn="base" hangingPunct="0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</a:defRPr>
      </a:lvl3pPr>
      <a:lvl4pPr marL="7036858" indent="-1009828" algn="l" defTabSz="4024103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4pPr>
      <a:lvl5pPr marL="9047388" indent="-1008307" algn="l" defTabSz="4024103" rtl="0" eaLnBrk="0" fontAlgn="base" hangingPunct="0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5pPr>
      <a:lvl6pPr marL="9485386" indent="-1008307" algn="l" defTabSz="4024103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6pPr>
      <a:lvl7pPr marL="9923384" indent="-1008307" algn="l" defTabSz="4024103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7pPr>
      <a:lvl8pPr marL="10361381" indent="-1008307" algn="l" defTabSz="4024103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8pPr>
      <a:lvl9pPr marL="10799379" indent="-1008307" algn="l" defTabSz="4024103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7998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5995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3993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90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9988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27986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5983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03981" algn="l" defTabSz="8759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"/>
          <p:cNvSpPr txBox="1">
            <a:spLocks noChangeArrowheads="1"/>
          </p:cNvSpPr>
          <p:nvPr/>
        </p:nvSpPr>
        <p:spPr bwMode="auto">
          <a:xfrm>
            <a:off x="31222245" y="6705600"/>
            <a:ext cx="9551400" cy="10820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669835" rIns="669835" bIns="669835"/>
          <a:lstStyle/>
          <a:p>
            <a:pPr algn="just">
              <a:buFontTx/>
              <a:buChar char="•"/>
            </a:pPr>
            <a:endParaRPr lang="en-US" sz="230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1181676" y="6705600"/>
            <a:ext cx="9590617" cy="10896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669835" rIns="669835" bIns="669835"/>
          <a:lstStyle/>
          <a:p>
            <a:pPr algn="just">
              <a:buFontTx/>
              <a:buChar char="•"/>
            </a:pPr>
            <a:endParaRPr lang="en-US" sz="2300" dirty="0"/>
          </a:p>
          <a:p>
            <a:pPr marL="328498" indent="-328498" algn="just">
              <a:buFont typeface="Arial"/>
              <a:buChar char="•"/>
            </a:pPr>
            <a:r>
              <a:rPr lang="en-US" sz="2700" dirty="0" err="1">
                <a:latin typeface="Garamond Premr Pro Med"/>
                <a:cs typeface="Garamond Premr Pro Med"/>
              </a:rPr>
              <a:t>Ssdfsdf</a:t>
            </a:r>
            <a:endParaRPr lang="en-US" sz="2700" dirty="0">
              <a:latin typeface="Garamond Premr Pro Med"/>
              <a:cs typeface="Garamond Premr Pro Med"/>
            </a:endParaRPr>
          </a:p>
          <a:p>
            <a:pPr algn="just"/>
            <a:endParaRPr lang="en-US" sz="2300" dirty="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1156966" y="6692900"/>
            <a:ext cx="9552752" cy="23939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669835" rIns="669835" bIns="669835"/>
          <a:lstStyle/>
          <a:p>
            <a:pPr algn="just">
              <a:buFontTx/>
              <a:buChar char="•"/>
            </a:pPr>
            <a:endParaRPr lang="en-US" sz="2300" dirty="0"/>
          </a:p>
          <a:p>
            <a:pPr algn="just">
              <a:buFontTx/>
              <a:buChar char="•"/>
            </a:pPr>
            <a:r>
              <a:rPr lang="en-US" sz="2700" dirty="0">
                <a:latin typeface="Garamond Premr Pro Med"/>
                <a:cs typeface="Garamond Premr Pro Med"/>
              </a:rPr>
              <a:t>  </a:t>
            </a:r>
            <a:r>
              <a:rPr lang="en-US" sz="2700" dirty="0" err="1">
                <a:latin typeface="Garamond Premr Pro Med"/>
                <a:cs typeface="Garamond Premr Pro Med"/>
              </a:rPr>
              <a:t>Ssdfsdf</a:t>
            </a:r>
            <a:endParaRPr lang="en-US" sz="2700" dirty="0">
              <a:latin typeface="Garamond Premr Pro Med"/>
              <a:cs typeface="Garamond Premr Pro Med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1138019" y="6705600"/>
            <a:ext cx="9551400" cy="23939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669835" rIns="669835" bIns="669835"/>
          <a:lstStyle/>
          <a:p>
            <a:pPr algn="just"/>
            <a:endParaRPr lang="en-US" sz="1900" dirty="0"/>
          </a:p>
          <a:p>
            <a:pPr marL="328498" indent="-328498" algn="just">
              <a:buFont typeface="Arial"/>
              <a:buChar char="•"/>
            </a:pPr>
            <a:r>
              <a:rPr lang="en-US" sz="2700" dirty="0" err="1">
                <a:latin typeface="Garamond Premr Pro Med"/>
                <a:cs typeface="Garamond Premr Pro Med"/>
              </a:rPr>
              <a:t>Ssdfsdf</a:t>
            </a:r>
            <a:endParaRPr lang="en-US" sz="2700" dirty="0">
              <a:latin typeface="Garamond Premr Pro Med"/>
              <a:cs typeface="Garamond Premr Pro Med"/>
            </a:endParaRPr>
          </a:p>
          <a:p>
            <a:pPr algn="just"/>
            <a:endParaRPr lang="en-US" sz="2300" dirty="0"/>
          </a:p>
          <a:p>
            <a:pPr algn="just"/>
            <a:endParaRPr lang="en-US" sz="1900" dirty="0"/>
          </a:p>
          <a:p>
            <a:pPr algn="just"/>
            <a:endParaRPr lang="en-US" sz="1900" dirty="0"/>
          </a:p>
          <a:p>
            <a:pPr algn="just"/>
            <a:endParaRPr lang="en-US" sz="1900" dirty="0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0"/>
            <a:ext cx="42062400" cy="5791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9375">
            <a:noFill/>
            <a:miter lim="800000"/>
            <a:headEnd/>
            <a:tailEnd/>
          </a:ln>
          <a:effectLst/>
        </p:spPr>
        <p:txBody>
          <a:bodyPr lIns="83729" tIns="335029" rIns="83729" bIns="418786" anchor="ctr" anchorCtr="1"/>
          <a:lstStyle/>
          <a:p>
            <a:pPr marL="418227" indent="-418227" algn="ctr" defTabSz="841017" eaLnBrk="0" hangingPunct="0">
              <a:defRPr/>
            </a:pPr>
            <a:endParaRPr lang="en-US" sz="6600" b="1" dirty="0"/>
          </a:p>
          <a:p>
            <a:pPr marL="418227" indent="-418227" algn="ctr" defTabSz="841017" eaLnBrk="0" hangingPunct="0">
              <a:defRPr/>
            </a:pPr>
            <a:r>
              <a:rPr lang="en-US" sz="4400" b="1" dirty="0">
                <a:solidFill>
                  <a:schemeClr val="bg1"/>
                </a:solidFill>
                <a:latin typeface="Calisto MT" pitchFamily="18" charset="0"/>
                <a:cs typeface="Times New Roman" pitchFamily="18" charset="0"/>
              </a:rPr>
              <a:t> </a:t>
            </a:r>
            <a:endParaRPr lang="en-US" sz="6600" b="1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DB56"/>
                  </a:outerShdw>
                </a:cont>
                <a:cont type="tree" name="">
                  <a:effect ref="fillLine"/>
                  <a:outerShdw dist="38100" dir="2700000" algn="tl">
                    <a:srgbClr val="856800"/>
                  </a:outerShdw>
                </a:cont>
                <a:effect ref="fillLine"/>
              </a:effectDag>
              <a:latin typeface="Calisto MT" pitchFamily="18" charset="0"/>
              <a:cs typeface="Times New Roman" pitchFamily="18" charset="0"/>
            </a:endParaRPr>
          </a:p>
          <a:p>
            <a:pPr marL="418227" indent="-418227" algn="ctr" defTabSz="841017" eaLnBrk="0" hangingPunct="0">
              <a:defRPr/>
            </a:pPr>
            <a:endParaRPr lang="en-US" sz="6600" b="1" dirty="0">
              <a:solidFill>
                <a:srgbClr val="DFAF01"/>
              </a:solidFill>
              <a:effectDag name="">
                <a:cont type="tree" name="">
                  <a:effect ref="fillLine"/>
                  <a:outerShdw dist="38100" dir="13500000" algn="br">
                    <a:srgbClr val="FFDB56"/>
                  </a:outerShdw>
                </a:cont>
                <a:cont type="tree" name="">
                  <a:effect ref="fillLine"/>
                  <a:outerShdw dist="38100" dir="2700000" algn="tl">
                    <a:srgbClr val="856800"/>
                  </a:outerShdw>
                </a:cont>
                <a:effect ref="fillLine"/>
              </a:effectDag>
              <a:cs typeface="Times New Roman" pitchFamily="18" charset="0"/>
            </a:endParaRP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1008828" y="25069801"/>
            <a:ext cx="9571684" cy="5562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669835" rIns="669835" bIns="669835"/>
          <a:lstStyle/>
          <a:p>
            <a:pPr>
              <a:buFontTx/>
              <a:buChar char="•"/>
            </a:pPr>
            <a:endParaRPr lang="en-US" sz="2300" dirty="0"/>
          </a:p>
          <a:p>
            <a:pPr marL="328498" indent="-328498">
              <a:buFont typeface="Arial"/>
              <a:buChar char="•"/>
            </a:pPr>
            <a:r>
              <a:rPr lang="en-US" sz="2700" dirty="0" err="1">
                <a:latin typeface="Garamond Premr Pro Med"/>
                <a:cs typeface="Garamond Premr Pro Med"/>
              </a:rPr>
              <a:t>Sdsdfsdf</a:t>
            </a:r>
            <a:endParaRPr lang="en-US" sz="2700" dirty="0">
              <a:latin typeface="Garamond Premr Pro Med"/>
              <a:cs typeface="Garamond Premr Pro Med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11662160" y="6261102"/>
            <a:ext cx="8451791" cy="7950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86802" tIns="43398" rIns="86802" bIns="43398">
            <a:spAutoFit/>
          </a:bodyPr>
          <a:lstStyle/>
          <a:p>
            <a:pPr defTabSz="862308" eaLnBrk="0" hangingPunct="0">
              <a:defRPr/>
            </a:pPr>
            <a:r>
              <a:rPr lang="en-US" sz="4600" dirty="0">
                <a:solidFill>
                  <a:schemeClr val="bg1"/>
                </a:solidFill>
                <a:latin typeface="Myriad Pro Semibold"/>
                <a:cs typeface="Myriad Pro Semibold"/>
              </a:rPr>
              <a:t>Subjects, Methods &amp; Analysis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1002066" y="6705600"/>
            <a:ext cx="9551399" cy="822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669835" rIns="669835" bIns="669835"/>
          <a:lstStyle/>
          <a:p>
            <a:pPr marL="437998" indent="-437998" defTabSz="841017"/>
            <a:endParaRPr lang="en-US" sz="2300" dirty="0"/>
          </a:p>
          <a:p>
            <a:pPr marL="437998" indent="-437998" defTabSz="841017">
              <a:buFont typeface="Arial"/>
              <a:buChar char="•"/>
            </a:pPr>
            <a:r>
              <a:rPr lang="en-US" sz="2700" dirty="0" err="1">
                <a:latin typeface="Garamond Premr Pro Med"/>
                <a:cs typeface="Garamond Premr Pro Med"/>
              </a:rPr>
              <a:t>Sdfsdf</a:t>
            </a:r>
            <a:endParaRPr lang="en-US" sz="2700" dirty="0">
              <a:latin typeface="Garamond Premr Pro Med"/>
              <a:cs typeface="Garamond Premr Pro Med"/>
            </a:endParaRP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603846" y="6261102"/>
            <a:ext cx="8420371" cy="7950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86802" tIns="43398" rIns="86802" bIns="43398">
            <a:spAutoFit/>
          </a:bodyPr>
          <a:lstStyle/>
          <a:p>
            <a:pPr defTabSz="862308" eaLnBrk="0" hangingPunct="0">
              <a:defRPr/>
            </a:pPr>
            <a:r>
              <a:rPr lang="en-US" sz="4600" dirty="0">
                <a:solidFill>
                  <a:schemeClr val="bg1"/>
                </a:solidFill>
                <a:latin typeface="Myriad Pro Semibold"/>
                <a:cs typeface="Myriad Pro Semibold"/>
              </a:rPr>
              <a:t>Abstract</a:t>
            </a:r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1003419" y="15671800"/>
            <a:ext cx="9571684" cy="8559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669835" rIns="669835" bIns="669835"/>
          <a:lstStyle/>
          <a:p>
            <a:pPr algn="just">
              <a:buFontTx/>
              <a:buChar char="•"/>
            </a:pPr>
            <a:endParaRPr lang="en-US" sz="2300" dirty="0"/>
          </a:p>
          <a:p>
            <a:pPr marL="437998" indent="-437998" algn="just">
              <a:buFont typeface="Arial"/>
              <a:buChar char="•"/>
            </a:pPr>
            <a:r>
              <a:rPr lang="en-US" sz="2700" dirty="0" err="1">
                <a:latin typeface="Garamond Premr Pro Med"/>
                <a:cs typeface="Garamond Premr Pro Med"/>
              </a:rPr>
              <a:t>Sfsdfsd</a:t>
            </a:r>
            <a:endParaRPr lang="en-US" sz="2700" dirty="0">
              <a:latin typeface="Garamond Premr Pro Med"/>
              <a:cs typeface="Garamond Premr Pro Med"/>
            </a:endParaRPr>
          </a:p>
          <a:p>
            <a:r>
              <a:rPr lang="en-US" sz="2500" dirty="0"/>
              <a:t>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564630" y="15216189"/>
            <a:ext cx="8459588" cy="7950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86802" tIns="43398" rIns="86802" bIns="43398">
            <a:spAutoFit/>
          </a:bodyPr>
          <a:lstStyle/>
          <a:p>
            <a:pPr defTabSz="862308" eaLnBrk="0" hangingPunct="0">
              <a:defRPr/>
            </a:pPr>
            <a:r>
              <a:rPr lang="en-US" sz="4600" dirty="0">
                <a:solidFill>
                  <a:schemeClr val="bg1"/>
                </a:solidFill>
                <a:latin typeface="Myriad Pro Semibold"/>
                <a:cs typeface="Myriad Pro Semibold"/>
              </a:rPr>
              <a:t>Introduction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21751896" y="6248401"/>
            <a:ext cx="8386272" cy="7950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86802" tIns="43398" rIns="86802" bIns="43398">
            <a:spAutoFit/>
          </a:bodyPr>
          <a:lstStyle/>
          <a:p>
            <a:pPr defTabSz="862308" eaLnBrk="0" hangingPunct="0">
              <a:defRPr/>
            </a:pPr>
            <a:r>
              <a:rPr lang="en-US" sz="4600" dirty="0">
                <a:solidFill>
                  <a:schemeClr val="bg1"/>
                </a:solidFill>
                <a:latin typeface="Myriad Pro Semibold"/>
                <a:cs typeface="Myriad Pro Semibold"/>
              </a:rPr>
              <a:t>Results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1570040" y="24612602"/>
            <a:ext cx="8454178" cy="7950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86802" tIns="43398" rIns="86802" bIns="43398">
            <a:spAutoFit/>
          </a:bodyPr>
          <a:lstStyle/>
          <a:p>
            <a:pPr defTabSz="862308" eaLnBrk="0" hangingPunct="0">
              <a:defRPr/>
            </a:pPr>
            <a:r>
              <a:rPr lang="en-US" sz="4600" b="1" dirty="0">
                <a:solidFill>
                  <a:schemeClr val="bg1"/>
                </a:solidFill>
                <a:latin typeface="Myriad Pro Light"/>
                <a:cs typeface="Myriad Pro Light"/>
              </a:rPr>
              <a:t>Purpose &amp; Research Question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31768579" y="6230939"/>
            <a:ext cx="8393807" cy="7950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86802" tIns="43398" rIns="86802" bIns="43398">
            <a:spAutoFit/>
          </a:bodyPr>
          <a:lstStyle/>
          <a:p>
            <a:pPr defTabSz="862308" eaLnBrk="0" hangingPunct="0">
              <a:defRPr/>
            </a:pPr>
            <a:r>
              <a:rPr lang="en-US" sz="4600" dirty="0">
                <a:solidFill>
                  <a:schemeClr val="bg1"/>
                </a:solidFill>
                <a:latin typeface="Myriad Pro Semibold"/>
                <a:cs typeface="Myriad Pro Semibold"/>
              </a:rPr>
              <a:t>Conclusions</a:t>
            </a:r>
          </a:p>
        </p:txBody>
      </p:sp>
      <p:sp>
        <p:nvSpPr>
          <p:cNvPr id="2064" name="Text Box 68"/>
          <p:cNvSpPr txBox="1">
            <a:spLocks noChangeArrowheads="1"/>
          </p:cNvSpPr>
          <p:nvPr/>
        </p:nvSpPr>
        <p:spPr bwMode="auto">
          <a:xfrm>
            <a:off x="25262594" y="22856827"/>
            <a:ext cx="2062280" cy="43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789" tIns="41894" rIns="83789" bIns="41894">
            <a:spAutoFit/>
          </a:bodyPr>
          <a:lstStyle/>
          <a:p>
            <a:pPr algn="ctr" defTabSz="837975">
              <a:spcBef>
                <a:spcPct val="50000"/>
              </a:spcBef>
            </a:pPr>
            <a:endParaRPr lang="en-US" sz="3400" b="1" baseline="30000"/>
          </a:p>
        </p:txBody>
      </p:sp>
      <p:sp>
        <p:nvSpPr>
          <p:cNvPr id="2065" name="Text Box 151"/>
          <p:cNvSpPr txBox="1">
            <a:spLocks noChangeArrowheads="1"/>
          </p:cNvSpPr>
          <p:nvPr/>
        </p:nvSpPr>
        <p:spPr bwMode="auto">
          <a:xfrm>
            <a:off x="21875045" y="23663277"/>
            <a:ext cx="850335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789" tIns="41894" rIns="83789" bIns="41894">
            <a:spAutoFit/>
          </a:bodyPr>
          <a:lstStyle/>
          <a:p>
            <a:pPr algn="just" defTabSz="837975">
              <a:spcBef>
                <a:spcPct val="50000"/>
              </a:spcBef>
            </a:pPr>
            <a:endParaRPr lang="en-US" sz="2600"/>
          </a:p>
        </p:txBody>
      </p:sp>
      <p:sp>
        <p:nvSpPr>
          <p:cNvPr id="2070" name="Text Box 2"/>
          <p:cNvSpPr txBox="1">
            <a:spLocks noChangeArrowheads="1"/>
          </p:cNvSpPr>
          <p:nvPr/>
        </p:nvSpPr>
        <p:spPr bwMode="auto">
          <a:xfrm>
            <a:off x="31222244" y="18686463"/>
            <a:ext cx="9550048" cy="119459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69835" tIns="1331513" rIns="669835" bIns="669835"/>
          <a:lstStyle/>
          <a:p>
            <a:pPr marL="328498" indent="-328498" algn="just">
              <a:buFont typeface="Arial"/>
              <a:buChar char="•"/>
            </a:pPr>
            <a:r>
              <a:rPr lang="en-US" sz="2700" dirty="0" err="1">
                <a:latin typeface="Garamond Premr Pro Med"/>
                <a:cs typeface="Garamond Premr Pro Med"/>
              </a:rPr>
              <a:t>Ssdfsdf</a:t>
            </a:r>
            <a:endParaRPr lang="en-US" sz="2700" dirty="0">
              <a:latin typeface="Garamond Premr Pro Med"/>
              <a:cs typeface="Garamond Premr Pro Med"/>
            </a:endParaRPr>
          </a:p>
          <a:p>
            <a:pPr algn="just"/>
            <a:endParaRPr lang="en-US" sz="2300" dirty="0"/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31841631" y="18288002"/>
            <a:ext cx="8320755" cy="7950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101600" dir="2700000" algn="tl" rotWithShape="0">
              <a:schemeClr val="accent2">
                <a:alpha val="46000"/>
              </a:schemeClr>
            </a:outerShdw>
          </a:effectLst>
        </p:spPr>
        <p:txBody>
          <a:bodyPr wrap="square" lIns="86802" tIns="43398" rIns="86802" bIns="43398">
            <a:spAutoFit/>
          </a:bodyPr>
          <a:lstStyle/>
          <a:p>
            <a:pPr defTabSz="862308" eaLnBrk="0" hangingPunct="0">
              <a:defRPr/>
            </a:pPr>
            <a:r>
              <a:rPr lang="en-US" sz="4600" dirty="0">
                <a:solidFill>
                  <a:schemeClr val="bg1"/>
                </a:solidFill>
                <a:latin typeface="Myriad Pro Semibold"/>
                <a:cs typeface="Myriad Pro Semibold"/>
              </a:rPr>
              <a:t>Directions for Future Research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0" y="5562601"/>
            <a:ext cx="420624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87600" tIns="43800" rIns="87600" bIns="43800" numCol="1" rtlCol="0" anchor="t" anchorCtr="0" compatLnSpc="1">
            <a:prstTxWarp prst="textNoShape">
              <a:avLst/>
            </a:prstTxWarp>
          </a:bodyPr>
          <a:lstStyle/>
          <a:p>
            <a:pPr defTabSz="837975"/>
            <a:endParaRPr lang="en-US"/>
          </a:p>
        </p:txBody>
      </p:sp>
      <p:sp>
        <p:nvSpPr>
          <p:cNvPr id="23" name="TextBox 22"/>
          <p:cNvSpPr txBox="1"/>
          <p:nvPr/>
        </p:nvSpPr>
        <p:spPr bwMode="auto">
          <a:xfrm>
            <a:off x="982767" y="1066801"/>
            <a:ext cx="29687734" cy="1694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0" tIns="0" rIns="0" bIns="0" rtlCol="0" anchor="t" anchorCtr="0">
            <a:spAutoFit/>
          </a:bodyPr>
          <a:lstStyle/>
          <a:p>
            <a:pPr marL="418227" indent="-418227" defTabSz="841017" eaLnBrk="0" hangingPunct="0">
              <a:defRPr/>
            </a:pPr>
            <a:r>
              <a:rPr lang="en-US" sz="11000" b="1" dirty="0">
                <a:solidFill>
                  <a:schemeClr val="bg1"/>
                </a:solidFill>
                <a:latin typeface="Myriad Pro"/>
                <a:cs typeface="Myriad Pro"/>
              </a:rPr>
              <a:t>This Is an Example of a Medium-Long Title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82037" y="3847718"/>
            <a:ext cx="29588462" cy="972748"/>
          </a:xfrm>
          <a:prstGeom prst="rect">
            <a:avLst/>
          </a:prstGeom>
        </p:spPr>
        <p:txBody>
          <a:bodyPr wrap="square" lIns="87600" tIns="43800" rIns="87600" bIns="43800">
            <a:spAutoFit/>
          </a:bodyPr>
          <a:lstStyle/>
          <a:p>
            <a:pPr marL="418227" indent="-418227" defTabSz="841017" eaLnBrk="0" hangingPunct="0">
              <a:defRPr/>
            </a:pPr>
            <a:r>
              <a:rPr lang="en-US" sz="5700" b="1" dirty="0" smtClean="0">
                <a:solidFill>
                  <a:schemeClr val="bg1"/>
                </a:solidFill>
                <a:latin typeface="Myriad Pro Light"/>
                <a:cs typeface="Myriad Pro Light"/>
              </a:rPr>
              <a:t>Your Name, Graduate Student Name, Research Advisor Name</a:t>
            </a:r>
            <a:endParaRPr lang="en-US" sz="5700" b="1" dirty="0">
              <a:solidFill>
                <a:schemeClr val="bg1"/>
              </a:solidFill>
              <a:latin typeface="Myriad Pro Light"/>
              <a:cs typeface="Myriad Pro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8900" y="1532586"/>
            <a:ext cx="7375525" cy="3024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Custom 8">
      <a:dk1>
        <a:srgbClr val="002663"/>
      </a:dk1>
      <a:lt1>
        <a:srgbClr val="FFFFFF"/>
      </a:lt1>
      <a:dk2>
        <a:srgbClr val="002663"/>
      </a:dk2>
      <a:lt2>
        <a:srgbClr val="808080"/>
      </a:lt2>
      <a:accent1>
        <a:srgbClr val="B7A66D"/>
      </a:accent1>
      <a:accent2>
        <a:srgbClr val="00539F"/>
      </a:accent2>
      <a:accent3>
        <a:srgbClr val="FFD200"/>
      </a:accent3>
      <a:accent4>
        <a:srgbClr val="002663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38100">
          <a:solidFill>
            <a:srgbClr val="000000"/>
          </a:solidFill>
          <a:miter lim="800000"/>
          <a:headEnd/>
          <a:tailEnd/>
        </a:ln>
      </a:spPr>
      <a:bodyPr lIns="699201" tIns="699201" rIns="699201" bIns="699201"/>
      <a:lstStyle>
        <a:defPPr algn="just" eaLnBrk="1" hangingPunct="1">
          <a:buFontTx/>
          <a:buChar char="•"/>
          <a:defRPr sz="2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7869</TotalTime>
  <Words>46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Smith</dc:creator>
  <cp:lastModifiedBy>Joseph Smith</cp:lastModifiedBy>
  <cp:revision>189</cp:revision>
  <dcterms:created xsi:type="dcterms:W3CDTF">2001-03-07T08:28:47Z</dcterms:created>
  <dcterms:modified xsi:type="dcterms:W3CDTF">2015-07-02T19:48:01Z</dcterms:modified>
</cp:coreProperties>
</file>