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70" d="100"/>
          <a:sy n="70" d="100"/>
        </p:scale>
        <p:origin x="3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B90B-98AE-4197-B2AA-686864711E5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E1C8-4794-445B-BFDE-CE71DBCC7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0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B90B-98AE-4197-B2AA-686864711E5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E1C8-4794-445B-BFDE-CE71DBCC7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21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B90B-98AE-4197-B2AA-686864711E5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E1C8-4794-445B-BFDE-CE71DBCC7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1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B90B-98AE-4197-B2AA-686864711E5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E1C8-4794-445B-BFDE-CE71DBCC7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5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B90B-98AE-4197-B2AA-686864711E5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E1C8-4794-445B-BFDE-CE71DBCC7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3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B90B-98AE-4197-B2AA-686864711E5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E1C8-4794-445B-BFDE-CE71DBCC7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5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B90B-98AE-4197-B2AA-686864711E5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E1C8-4794-445B-BFDE-CE71DBCC7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87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B90B-98AE-4197-B2AA-686864711E5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E1C8-4794-445B-BFDE-CE71DBCC7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18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B90B-98AE-4197-B2AA-686864711E5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E1C8-4794-445B-BFDE-CE71DBCC7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7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B90B-98AE-4197-B2AA-686864711E5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E1C8-4794-445B-BFDE-CE71DBCC7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8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B90B-98AE-4197-B2AA-686864711E5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E1C8-4794-445B-BFDE-CE71DBCC7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0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3B90B-98AE-4197-B2AA-686864711E5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0E1C8-4794-445B-BFDE-CE71DBCC7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18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98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903821"/>
              </p:ext>
            </p:extLst>
          </p:nvPr>
        </p:nvGraphicFramePr>
        <p:xfrm>
          <a:off x="838200" y="1112109"/>
          <a:ext cx="10515600" cy="542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8413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FRESHMAN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SOPHOMORE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JUNIOR</a:t>
                      </a:r>
                    </a:p>
                    <a:p>
                      <a:r>
                        <a:rPr lang="en-US" dirty="0" smtClean="0"/>
                        <a:t>(planned)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SENIOR</a:t>
                      </a:r>
                    </a:p>
                    <a:p>
                      <a:r>
                        <a:rPr lang="en-US" dirty="0" smtClean="0"/>
                        <a:t>(planned)</a:t>
                      </a:r>
                      <a:endParaRPr lang="en-US" dirty="0"/>
                    </a:p>
                  </a:txBody>
                  <a:tcPr/>
                </a:tc>
              </a:tr>
              <a:tr h="1531112">
                <a:tc>
                  <a:txBody>
                    <a:bodyPr/>
                    <a:lstStyle/>
                    <a:p>
                      <a:r>
                        <a:rPr lang="en-US" dirty="0" smtClean="0"/>
                        <a:t>FALL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BISC 207</a:t>
                      </a:r>
                    </a:p>
                    <a:p>
                      <a:r>
                        <a:rPr lang="en-US" sz="1200" dirty="0" smtClean="0"/>
                        <a:t>CHEM</a:t>
                      </a:r>
                      <a:r>
                        <a:rPr lang="en-US" sz="1200" baseline="0" dirty="0" smtClean="0"/>
                        <a:t> 103</a:t>
                      </a:r>
                    </a:p>
                    <a:p>
                      <a:r>
                        <a:rPr lang="en-US" sz="1200" baseline="0" dirty="0" smtClean="0"/>
                        <a:t>HIST 101</a:t>
                      </a:r>
                    </a:p>
                    <a:p>
                      <a:r>
                        <a:rPr lang="en-US" sz="1200" baseline="0" dirty="0" smtClean="0"/>
                        <a:t>MATH 241</a:t>
                      </a:r>
                    </a:p>
                    <a:p>
                      <a:r>
                        <a:rPr lang="en-US" sz="1200" baseline="0" dirty="0" smtClean="0"/>
                        <a:t>FYE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CHEM 321</a:t>
                      </a:r>
                    </a:p>
                    <a:p>
                      <a:r>
                        <a:rPr lang="en-US" sz="1200" dirty="0" smtClean="0"/>
                        <a:t>PSYC</a:t>
                      </a:r>
                      <a:r>
                        <a:rPr lang="en-US" sz="1200" baseline="0" dirty="0" smtClean="0"/>
                        <a:t> 100</a:t>
                      </a:r>
                    </a:p>
                    <a:p>
                      <a:r>
                        <a:rPr lang="en-US" sz="1200" baseline="0" dirty="0" smtClean="0"/>
                        <a:t>SOCI 201</a:t>
                      </a:r>
                    </a:p>
                    <a:p>
                      <a:r>
                        <a:rPr lang="en-US" sz="1200" baseline="0" dirty="0" smtClean="0"/>
                        <a:t>HIST 374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Making Doctors E-Board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BISC</a:t>
                      </a:r>
                      <a:r>
                        <a:rPr lang="en-US" sz="1200" baseline="0" dirty="0" smtClean="0"/>
                        <a:t> 403</a:t>
                      </a:r>
                    </a:p>
                    <a:p>
                      <a:r>
                        <a:rPr lang="en-US" sz="1200" baseline="0" dirty="0" smtClean="0"/>
                        <a:t>MEDT 200</a:t>
                      </a:r>
                    </a:p>
                    <a:p>
                      <a:r>
                        <a:rPr lang="en-US" sz="1200" baseline="0" dirty="0" smtClean="0"/>
                        <a:t>PHYS 201</a:t>
                      </a:r>
                    </a:p>
                    <a:p>
                      <a:r>
                        <a:rPr lang="en-US" sz="1200" baseline="0" dirty="0" smtClean="0"/>
                        <a:t>THEA 104</a:t>
                      </a:r>
                    </a:p>
                    <a:p>
                      <a:r>
                        <a:rPr lang="en-US" sz="1200" baseline="0" dirty="0" smtClean="0"/>
                        <a:t>NSCI 320</a:t>
                      </a:r>
                    </a:p>
                    <a:p>
                      <a:r>
                        <a:rPr lang="en-US" sz="1200" baseline="0" dirty="0" smtClean="0"/>
                        <a:t>RSI Internship</a:t>
                      </a:r>
                    </a:p>
                    <a:p>
                      <a:r>
                        <a:rPr lang="en-US" sz="1200" baseline="0" dirty="0" smtClean="0"/>
                        <a:t>Making Doctors E-Board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BISC 639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841384">
                <a:tc>
                  <a:txBody>
                    <a:bodyPr/>
                    <a:lstStyle/>
                    <a:p>
                      <a:r>
                        <a:rPr lang="en-US" dirty="0" smtClean="0"/>
                        <a:t>WINTER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Went home and worked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BISC 4</a:t>
                      </a:r>
                    </a:p>
                    <a:p>
                      <a:r>
                        <a:rPr lang="en-US" sz="1200" dirty="0" smtClean="0"/>
                        <a:t>STARTED RSI</a:t>
                      </a:r>
                      <a:r>
                        <a:rPr lang="en-US" sz="1200" baseline="0" dirty="0" smtClean="0"/>
                        <a:t> Internship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PSYC 209</a:t>
                      </a:r>
                    </a:p>
                    <a:p>
                      <a:r>
                        <a:rPr lang="en-US" sz="1200" dirty="0" smtClean="0"/>
                        <a:t>ENGL</a:t>
                      </a:r>
                      <a:r>
                        <a:rPr lang="en-US" sz="1200" baseline="0" dirty="0" smtClean="0"/>
                        <a:t> (second writing)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STUDY ABROAD</a:t>
                      </a:r>
                      <a:endParaRPr lang="en-US" sz="1200" dirty="0"/>
                    </a:p>
                  </a:txBody>
                  <a:tcPr/>
                </a:tc>
              </a:tr>
              <a:tr h="1034522">
                <a:tc>
                  <a:txBody>
                    <a:bodyPr/>
                    <a:lstStyle/>
                    <a:p>
                      <a:r>
                        <a:rPr lang="en-US" dirty="0" smtClean="0"/>
                        <a:t>SPRING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BISC 208</a:t>
                      </a:r>
                    </a:p>
                    <a:p>
                      <a:r>
                        <a:rPr lang="en-US" sz="1200" dirty="0" smtClean="0"/>
                        <a:t>CHEM</a:t>
                      </a:r>
                      <a:r>
                        <a:rPr lang="en-US" sz="1200" baseline="0" dirty="0" smtClean="0"/>
                        <a:t> 104</a:t>
                      </a:r>
                    </a:p>
                    <a:p>
                      <a:r>
                        <a:rPr lang="en-US" sz="1200" baseline="0" dirty="0" smtClean="0"/>
                        <a:t>GRMN 207</a:t>
                      </a:r>
                    </a:p>
                    <a:p>
                      <a:r>
                        <a:rPr lang="en-US" sz="1200" baseline="0" dirty="0" smtClean="0"/>
                        <a:t>ENGL 101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CHEM 322</a:t>
                      </a:r>
                    </a:p>
                    <a:p>
                      <a:r>
                        <a:rPr lang="en-US" sz="1200" dirty="0" smtClean="0"/>
                        <a:t>BISC 306</a:t>
                      </a:r>
                    </a:p>
                    <a:p>
                      <a:r>
                        <a:rPr lang="en-US" sz="1200" dirty="0" smtClean="0"/>
                        <a:t>BISC 302</a:t>
                      </a:r>
                    </a:p>
                    <a:p>
                      <a:r>
                        <a:rPr lang="en-US" sz="1200" dirty="0" smtClean="0"/>
                        <a:t>HIST 102</a:t>
                      </a:r>
                    </a:p>
                    <a:p>
                      <a:r>
                        <a:rPr lang="en-US" sz="1200" dirty="0" smtClean="0"/>
                        <a:t>RSI</a:t>
                      </a:r>
                      <a:r>
                        <a:rPr lang="en-US" sz="1200" baseline="0" dirty="0" smtClean="0"/>
                        <a:t> Internship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*Added neuroscience </a:t>
                      </a:r>
                      <a:r>
                        <a:rPr lang="en-US" sz="1200" dirty="0" err="1" smtClean="0"/>
                        <a:t>dbl</a:t>
                      </a:r>
                      <a:r>
                        <a:rPr lang="en-US" sz="1200" dirty="0" smtClean="0"/>
                        <a:t> major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BISC 305</a:t>
                      </a:r>
                    </a:p>
                    <a:p>
                      <a:r>
                        <a:rPr lang="en-US" sz="1200" dirty="0" smtClean="0"/>
                        <a:t>PSYC 428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NSCI 414</a:t>
                      </a:r>
                      <a:endParaRPr lang="en-US" sz="1200" dirty="0"/>
                    </a:p>
                  </a:txBody>
                  <a:tcPr/>
                </a:tc>
              </a:tr>
              <a:tr h="841384">
                <a:tc>
                  <a:txBody>
                    <a:bodyPr/>
                    <a:lstStyle/>
                    <a:p>
                      <a:r>
                        <a:rPr lang="en-US" dirty="0" smtClean="0"/>
                        <a:t>SUMMER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Went home and worked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RSI Internship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Apply</a:t>
                      </a:r>
                      <a:r>
                        <a:rPr lang="en-US" sz="1200" baseline="0" dirty="0" smtClean="0"/>
                        <a:t> to a bajillion med schools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90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110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Harrison</dc:creator>
  <cp:lastModifiedBy>Pierce</cp:lastModifiedBy>
  <cp:revision>3</cp:revision>
  <dcterms:created xsi:type="dcterms:W3CDTF">2015-09-22T17:39:23Z</dcterms:created>
  <dcterms:modified xsi:type="dcterms:W3CDTF">2015-09-24T22:56:27Z</dcterms:modified>
</cp:coreProperties>
</file>