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576">
          <p15:clr>
            <a:srgbClr val="A4A3A4"/>
          </p15:clr>
        </p15:guide>
        <p15:guide id="4" pos="7104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jHmSpjulUO7Ib0blub8Ug8/m4z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0" orient="horz"/>
        <p:guide pos="3888" orient="horz"/>
        <p:guide pos="576"/>
        <p:guide pos="7104"/>
        <p:guide pos="431"/>
        <p:guide pos="72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a66173fe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101a66173f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Miriam Pomillo, State of Delaware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Dr. Tracy Deliberty, UD Geography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Olena Smith, UD IT-RCI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101a66173fe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1a66173fe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01a66173f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101a66173fe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1a66173fe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01a66173f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01a66173fe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833121" y="2428193"/>
            <a:ext cx="852577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828801" y="3465218"/>
            <a:ext cx="85344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21428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21428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3894" y="572078"/>
            <a:ext cx="1274495" cy="46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bg>
      <p:bgPr>
        <a:gradFill>
          <a:gsLst>
            <a:gs pos="0">
              <a:srgbClr val="0078C3"/>
            </a:gs>
            <a:gs pos="1000">
              <a:srgbClr val="0078C3"/>
            </a:gs>
            <a:gs pos="100000">
              <a:srgbClr val="0A144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 flipH="1">
            <a:off x="1" y="2"/>
            <a:ext cx="5497956" cy="6865697"/>
          </a:xfrm>
          <a:custGeom>
            <a:rect b="b" l="l" r="r" t="t"/>
            <a:pathLst>
              <a:path extrusionOk="0" h="6865697" w="5497956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 rot="5400000">
            <a:off x="4707461" y="-626538"/>
            <a:ext cx="2777078" cy="12191999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684213" y="1757363"/>
            <a:ext cx="5943600" cy="3343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976871" y="3582548"/>
            <a:ext cx="45277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b="0" sz="2200">
                <a:solidFill>
                  <a:srgbClr val="C9F2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1428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1428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6976871" y="2348110"/>
            <a:ext cx="452774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3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User Screens" showMasterSp="0">
  <p:cSld name="Title Only_User Scree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">
  <p:cSld name="BIG word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912304" y="1990427"/>
            <a:ext cx="1036743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912304" y="3467761"/>
            <a:ext cx="1036743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Font typeface="Arial"/>
              <a:buNone/>
              <a:defRPr b="1" sz="40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2pPr>
            <a:lvl3pPr indent="-30988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Char char="-"/>
              <a:defRPr/>
            </a:lvl3pPr>
            <a:lvl4pPr indent="-299719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/>
            </a:lvl4pPr>
            <a:lvl5pPr indent="-299720" lvl="4" marL="22860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912284" y="2625441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912284" y="3683197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80"/>
              <a:buFont typeface="Arial"/>
              <a:buNone/>
              <a:defRPr b="0" sz="2600">
                <a:solidFill>
                  <a:srgbClr val="93E6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2pPr>
            <a:lvl3pPr indent="-30988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Char char="-"/>
              <a:defRPr/>
            </a:lvl3pPr>
            <a:lvl4pPr indent="-299719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/>
            </a:lvl4pPr>
            <a:lvl5pPr indent="-299720" lvl="4" marL="22860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ri">
  <p:cSld name="Esri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/>
          <p:nvPr/>
        </p:nvSpPr>
        <p:spPr>
          <a:xfrm flipH="1" rot="-4788260">
            <a:off x="2821442" y="-2136101"/>
            <a:ext cx="6318215" cy="12766191"/>
          </a:xfrm>
          <a:custGeom>
            <a:rect b="b" l="l" r="r" t="t"/>
            <a:pathLst>
              <a:path extrusionOk="0" h="3472657" w="3187641">
                <a:moveTo>
                  <a:pt x="736813" y="0"/>
                </a:moveTo>
                <a:lnTo>
                  <a:pt x="3187641" y="236478"/>
                </a:lnTo>
                <a:lnTo>
                  <a:pt x="1772320" y="3472657"/>
                </a:lnTo>
                <a:lnTo>
                  <a:pt x="0" y="3300025"/>
                </a:lnTo>
                <a:lnTo>
                  <a:pt x="736813" y="0"/>
                </a:lnTo>
                <a:close/>
              </a:path>
            </a:pathLst>
          </a:custGeom>
          <a:gradFill>
            <a:gsLst>
              <a:gs pos="0">
                <a:srgbClr val="00B9F2"/>
              </a:gs>
              <a:gs pos="51000">
                <a:srgbClr val="027FB5"/>
              </a:gs>
              <a:gs pos="98000">
                <a:srgbClr val="053264"/>
              </a:gs>
              <a:gs pos="100000">
                <a:srgbClr val="05326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 flipH="1" rot="-5400000">
            <a:off x="5295901" y="-38098"/>
            <a:ext cx="1600198" cy="12191999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>
            <a:gsLst>
              <a:gs pos="0">
                <a:srgbClr val="053264"/>
              </a:gs>
              <a:gs pos="10000">
                <a:srgbClr val="053264"/>
              </a:gs>
              <a:gs pos="100000">
                <a:srgbClr val="00B9F2"/>
              </a:gs>
            </a:gsLst>
            <a:lin ang="37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9008" y="2489995"/>
            <a:ext cx="6073985" cy="187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/>
          <p:nvPr/>
        </p:nvSpPr>
        <p:spPr>
          <a:xfrm flipH="1" rot="5400000">
            <a:off x="5320618" y="-642728"/>
            <a:ext cx="1555939" cy="12227867"/>
          </a:xfrm>
          <a:custGeom>
            <a:rect b="b" l="l" r="r" t="t"/>
            <a:pathLst>
              <a:path extrusionOk="0" h="12227867" w="2134546">
                <a:moveTo>
                  <a:pt x="0" y="17934"/>
                </a:moveTo>
                <a:lnTo>
                  <a:pt x="1445837" y="0"/>
                </a:lnTo>
                <a:lnTo>
                  <a:pt x="2134546" y="12222126"/>
                </a:lnTo>
                <a:lnTo>
                  <a:pt x="234590" y="12227867"/>
                </a:lnTo>
                <a:lnTo>
                  <a:pt x="0" y="17934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/>
          <p:nvPr/>
        </p:nvSpPr>
        <p:spPr>
          <a:xfrm flipH="1" rot="5400000">
            <a:off x="4922486" y="-4888259"/>
            <a:ext cx="2364960" cy="12209928"/>
          </a:xfrm>
          <a:custGeom>
            <a:rect b="b" l="l" r="r" t="t"/>
            <a:pathLst>
              <a:path extrusionOk="0" h="12209928" w="3244417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2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/>
          <p:nvPr/>
        </p:nvSpPr>
        <p:spPr>
          <a:xfrm flipH="1" rot="5400000">
            <a:off x="5083850" y="-5083848"/>
            <a:ext cx="2024302" cy="12191999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/>
          <p:nvPr/>
        </p:nvSpPr>
        <p:spPr>
          <a:xfrm rot="-5400000">
            <a:off x="4904554" y="-454481"/>
            <a:ext cx="2364960" cy="12209928"/>
          </a:xfrm>
          <a:custGeom>
            <a:rect b="b" l="l" r="r" t="t"/>
            <a:pathLst>
              <a:path extrusionOk="0" h="12209928" w="3244417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254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/>
          <p:nvPr/>
        </p:nvSpPr>
        <p:spPr>
          <a:xfrm flipH="1" rot="-5400000">
            <a:off x="5083849" y="-268081"/>
            <a:ext cx="2024302" cy="12227861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aglline">
  <p:cSld name="Title, Content and Taglli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914400" y="1828800"/>
            <a:ext cx="10369296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Char char="-"/>
              <a:defRPr sz="1600"/>
            </a:lvl3pPr>
            <a:lvl4pPr indent="-299719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 sz="1400"/>
            </a:lvl4pPr>
            <a:lvl5pPr indent="-299720" lvl="4" marL="22860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Char char="-"/>
              <a:defRPr sz="1400"/>
            </a:lvl5pPr>
            <a:lvl6pPr indent="-309879" lvl="5" marL="2743200" algn="l">
              <a:lnSpc>
                <a:spcPct val="1062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-"/>
              <a:defRPr sz="1600"/>
            </a:lvl6pPr>
            <a:lvl7pPr indent="-309879" lvl="6" marL="3200400" algn="l">
              <a:lnSpc>
                <a:spcPct val="10625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80"/>
              <a:buChar char="-"/>
              <a:defRPr sz="1600"/>
            </a:lvl7pPr>
            <a:lvl8pPr indent="-309879" lvl="7" marL="3657600" algn="l">
              <a:lnSpc>
                <a:spcPct val="10625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80"/>
              <a:buChar char="-"/>
              <a:defRPr sz="1600"/>
            </a:lvl8pPr>
            <a:lvl9pPr indent="-309879" lvl="8" marL="4114800" algn="l">
              <a:lnSpc>
                <a:spcPct val="10625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80"/>
              <a:buChar char="-"/>
              <a:defRPr sz="1600"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687263" y="6177085"/>
            <a:ext cx="10826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b="0" i="1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4pPr>
            <a:lvl5pPr indent="-320039" lvl="4" marL="2286000" algn="l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gradFill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 flipH="1" rot="10800000">
            <a:off x="8866909" y="0"/>
            <a:ext cx="3325091" cy="6865698"/>
          </a:xfrm>
          <a:custGeom>
            <a:rect b="b" l="l" r="r" t="t"/>
            <a:pathLst>
              <a:path extrusionOk="0" h="6865697" w="5497956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/>
          <p:nvPr/>
        </p:nvSpPr>
        <p:spPr>
          <a:xfrm flipH="1" rot="5400000">
            <a:off x="5083849" y="-5083848"/>
            <a:ext cx="2024302" cy="12191999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rot="5400000">
            <a:off x="5083850" y="-250150"/>
            <a:ext cx="2024302" cy="12191999"/>
          </a:xfrm>
          <a:custGeom>
            <a:rect b="b" l="l" r="r" t="t"/>
            <a:pathLst>
              <a:path extrusionOk="0" h="12191999" w="2777078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914401" y="3512743"/>
            <a:ext cx="82219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b="0" sz="2200">
                <a:solidFill>
                  <a:srgbClr val="C9F2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1428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1428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type="title"/>
          </p:nvPr>
        </p:nvSpPr>
        <p:spPr>
          <a:xfrm>
            <a:off x="914400" y="2732670"/>
            <a:ext cx="86837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914400" y="1828800"/>
            <a:ext cx="10369296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4pPr>
            <a:lvl5pPr indent="-320039" lvl="4" marL="2286000" algn="l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, and Content">
  <p:cSld name="Title, Sub,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682625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682625" y="1097309"/>
            <a:ext cx="108264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3E6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3pPr>
            <a:lvl4pPr indent="-228600" lvl="3" marL="182880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2" type="body"/>
          </p:nvPr>
        </p:nvSpPr>
        <p:spPr>
          <a:xfrm>
            <a:off x="914400" y="1828804"/>
            <a:ext cx="10369296" cy="3427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4pPr>
            <a:lvl5pPr indent="-320039" lvl="4" marL="2286000" algn="l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, Content and Taglline">
  <p:cSld name="Title, Sub, Content and Tagllin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914400" y="1828800"/>
            <a:ext cx="10369296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4pPr>
            <a:lvl5pPr indent="-320039" lvl="4" marL="2286000" algn="l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SzPts val="1440"/>
              <a:buChar char="-"/>
              <a:defRPr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58" name="Google Shape;58;p16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685800" y="1097309"/>
            <a:ext cx="108264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1" sz="1600">
                <a:solidFill>
                  <a:srgbClr val="94E6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3" type="body"/>
          </p:nvPr>
        </p:nvSpPr>
        <p:spPr>
          <a:xfrm>
            <a:off x="685800" y="6185356"/>
            <a:ext cx="108264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b="0" i="1" sz="1400">
                <a:solidFill>
                  <a:schemeClr val="lt2"/>
                </a:solidFill>
              </a:defRPr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2pPr>
            <a:lvl3pPr indent="-228600" lvl="2" marL="1371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r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indent="-228600" lvl="4" marL="2286000" algn="r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indent="-320039" lvl="5" marL="2743200" algn="l">
              <a:lnSpc>
                <a:spcPct val="9444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6pPr>
            <a:lvl7pPr indent="-320039" lvl="6" marL="32004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7pPr>
            <a:lvl8pPr indent="-320040" lvl="7" marL="3657600" algn="l">
              <a:lnSpc>
                <a:spcPct val="94444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-"/>
              <a:defRPr/>
            </a:lvl8pPr>
            <a:lvl9pPr indent="-320040" lvl="8" marL="4114800" algn="l">
              <a:lnSpc>
                <a:spcPct val="94444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40"/>
              <a:buChar char="-"/>
              <a:defRPr/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out Graphic (center justified)">
  <p:cSld name="Title without Graphic (center justified)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9F2"/>
            </a:gs>
            <a:gs pos="95000">
              <a:srgbClr val="053264"/>
            </a:gs>
            <a:gs pos="100000">
              <a:srgbClr val="053264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D9FF"/>
              </a:buClr>
              <a:buSzPts val="16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D9FF"/>
              </a:buClr>
              <a:buSzPts val="1440"/>
              <a:buFont typeface="Merriweather Sans"/>
              <a:buChar char="-"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D9FF"/>
              </a:buClr>
              <a:buSzPts val="1280"/>
              <a:buFont typeface="Merriweather Sans"/>
              <a:buChar char="-"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rgbClr val="5ED9FF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5ED9FF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21428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21428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21428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120"/>
              <a:buFont typeface="Merriweather Sans"/>
              <a:buChar char="-"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2.jp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9F2"/>
            </a:gs>
            <a:gs pos="94000">
              <a:srgbClr val="053264"/>
            </a:gs>
            <a:gs pos="100000">
              <a:srgbClr val="053264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101a66173fe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"/>
            <a:ext cx="12192000" cy="685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01a66173fe_0_27"/>
          <p:cNvSpPr txBox="1"/>
          <p:nvPr>
            <p:ph idx="1" type="subTitle"/>
          </p:nvPr>
        </p:nvSpPr>
        <p:spPr>
          <a:xfrm>
            <a:off x="1057400" y="1436225"/>
            <a:ext cx="4817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100">
                <a:solidFill>
                  <a:srgbClr val="FFFF00"/>
                </a:solidFill>
              </a:rPr>
              <a:t>Inspire the world with GIS</a:t>
            </a:r>
            <a:endParaRPr sz="3100">
              <a:solidFill>
                <a:srgbClr val="FFFF00"/>
              </a:solidFill>
            </a:endParaRPr>
          </a:p>
        </p:txBody>
      </p:sp>
      <p:pic>
        <p:nvPicPr>
          <p:cNvPr id="117" name="Google Shape;117;g101a66173fe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800" y="85975"/>
            <a:ext cx="29337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01a66173fe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7525" y="3617886"/>
            <a:ext cx="2733675" cy="31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01a66173fe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84013" y="571738"/>
            <a:ext cx="27336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01a66173fe_0_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1713" y="3517875"/>
            <a:ext cx="296227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01a66173fe_0_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9651" y="2044750"/>
            <a:ext cx="5422725" cy="45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9F2"/>
            </a:gs>
            <a:gs pos="94000">
              <a:srgbClr val="053264"/>
            </a:gs>
            <a:gs pos="100000">
              <a:srgbClr val="053264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1a66173fe_0_39"/>
          <p:cNvSpPr txBox="1"/>
          <p:nvPr>
            <p:ph idx="1" type="subTitle"/>
          </p:nvPr>
        </p:nvSpPr>
        <p:spPr>
          <a:xfrm>
            <a:off x="376900" y="935825"/>
            <a:ext cx="4817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100">
                <a:solidFill>
                  <a:srgbClr val="FFFF00"/>
                </a:solidFill>
              </a:rPr>
              <a:t>Inspire the world with GIS</a:t>
            </a:r>
            <a:endParaRPr sz="3100">
              <a:solidFill>
                <a:srgbClr val="FFFF00"/>
              </a:solidFill>
            </a:endParaRPr>
          </a:p>
        </p:txBody>
      </p:sp>
      <p:pic>
        <p:nvPicPr>
          <p:cNvPr id="128" name="Google Shape;128;g101a66173fe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800" y="1473825"/>
            <a:ext cx="6009967" cy="5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1a66173fe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5950" y="-1065587"/>
            <a:ext cx="3314475" cy="33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01a66173fe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7026" y="308375"/>
            <a:ext cx="4600575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970225" y="-291950"/>
            <a:ext cx="2218725" cy="249372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7200000" dist="88900">
              <a:srgbClr val="000000">
                <a:alpha val="27843"/>
              </a:srgbClr>
            </a:outerShdw>
          </a:effectLst>
        </p:spPr>
      </p:pic>
      <p:sp>
        <p:nvSpPr>
          <p:cNvPr id="136" name="Google Shape;136;p2"/>
          <p:cNvSpPr txBox="1"/>
          <p:nvPr>
            <p:ph idx="4294967295" type="subTitle"/>
          </p:nvPr>
        </p:nvSpPr>
        <p:spPr>
          <a:xfrm>
            <a:off x="560650" y="1048963"/>
            <a:ext cx="5498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rgbClr val="FFFF00"/>
                </a:solidFill>
              </a:rPr>
              <a:t>Inspire the world with GIS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" y="-534688"/>
            <a:ext cx="2493724" cy="24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225" y="1687238"/>
            <a:ext cx="10029825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7437" y="2201775"/>
            <a:ext cx="10174101" cy="44659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"/>
          <p:cNvGrpSpPr/>
          <p:nvPr/>
        </p:nvGrpSpPr>
        <p:grpSpPr>
          <a:xfrm>
            <a:off x="6745963" y="2201763"/>
            <a:ext cx="5296275" cy="4629163"/>
            <a:chOff x="6610613" y="1453013"/>
            <a:chExt cx="5296275" cy="4629163"/>
          </a:xfrm>
        </p:grpSpPr>
        <p:pic>
          <p:nvPicPr>
            <p:cNvPr id="141" name="Google Shape;14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39613" y="1453025"/>
              <a:ext cx="4867275" cy="462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10613" y="1453013"/>
              <a:ext cx="1990725" cy="1133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9F2"/>
            </a:gs>
            <a:gs pos="94000">
              <a:srgbClr val="053264"/>
            </a:gs>
            <a:gs pos="100000">
              <a:srgbClr val="053264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01a66173f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"/>
            <a:ext cx="12192000" cy="685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01a66173fe_0_11"/>
          <p:cNvSpPr txBox="1"/>
          <p:nvPr>
            <p:ph idx="1" type="subTitle"/>
          </p:nvPr>
        </p:nvSpPr>
        <p:spPr>
          <a:xfrm>
            <a:off x="684225" y="1215250"/>
            <a:ext cx="4817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100">
                <a:solidFill>
                  <a:srgbClr val="FFFF00"/>
                </a:solidFill>
              </a:rPr>
              <a:t>Inspire the world with GIS</a:t>
            </a:r>
            <a:endParaRPr sz="3100">
              <a:solidFill>
                <a:srgbClr val="FFFF00"/>
              </a:solidFill>
            </a:endParaRPr>
          </a:p>
        </p:txBody>
      </p:sp>
      <p:sp>
        <p:nvSpPr>
          <p:cNvPr id="150" name="Google Shape;150;g101a66173fe_0_11"/>
          <p:cNvSpPr txBox="1"/>
          <p:nvPr/>
        </p:nvSpPr>
        <p:spPr>
          <a:xfrm rot="-1295126">
            <a:off x="2794623" y="2209672"/>
            <a:ext cx="3000097" cy="661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</a:rPr>
              <a:t>Thank You!!</a:t>
            </a:r>
            <a:endParaRPr/>
          </a:p>
        </p:txBody>
      </p:sp>
      <p:pic>
        <p:nvPicPr>
          <p:cNvPr id="151" name="Google Shape;151;g101a66173fe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350" y="2173300"/>
            <a:ext cx="2377400" cy="46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ri_Corporate_Template-Dark">
  <a:themeElements>
    <a:clrScheme name="Esri Branding Colors 2013_Blue Background 1">
      <a:dk1>
        <a:srgbClr val="000000"/>
      </a:dk1>
      <a:lt1>
        <a:srgbClr val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2020-09-11T20:38:53Z</dcterms:created>
  <dc:creator>gis-info@udel.edu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0x0101001474C48ACCEBF74AB6B5D245D4F75B4D</vt:lpwstr>
  </property>
</Properties>
</file>