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8" r:id="rId2"/>
    <p:sldId id="320" r:id="rId3"/>
    <p:sldId id="311" r:id="rId4"/>
    <p:sldId id="312" r:id="rId5"/>
    <p:sldId id="313" r:id="rId6"/>
    <p:sldId id="314" r:id="rId7"/>
    <p:sldId id="290" r:id="rId8"/>
    <p:sldId id="315" r:id="rId9"/>
    <p:sldId id="316" r:id="rId10"/>
    <p:sldId id="321" r:id="rId11"/>
    <p:sldId id="323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295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54696" autoAdjust="0"/>
  </p:normalViewPr>
  <p:slideViewPr>
    <p:cSldViewPr snapToGrid="0">
      <p:cViewPr varScale="1">
        <p:scale>
          <a:sx n="50" d="100"/>
          <a:sy n="50" d="100"/>
        </p:scale>
        <p:origin x="2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B7A6C7-1BCD-4614-B46E-9F96CDEA568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75F531-2125-4BB7-B433-A8F3C483B5D6}">
      <dgm:prSet phldrT="[Text]"/>
      <dgm:spPr/>
      <dgm:t>
        <a:bodyPr/>
        <a:lstStyle/>
        <a:p>
          <a:r>
            <a:rPr lang="en-US" dirty="0"/>
            <a:t>Take care of yourself</a:t>
          </a:r>
        </a:p>
      </dgm:t>
    </dgm:pt>
    <dgm:pt modelId="{7DEDB716-EDD6-4376-A53B-982135747259}" type="parTrans" cxnId="{0CFCDC47-8606-4C07-809C-ADFF00584372}">
      <dgm:prSet/>
      <dgm:spPr/>
      <dgm:t>
        <a:bodyPr/>
        <a:lstStyle/>
        <a:p>
          <a:endParaRPr lang="en-US"/>
        </a:p>
      </dgm:t>
    </dgm:pt>
    <dgm:pt modelId="{E2F7388D-B72B-455D-B8AC-EB4E8406F754}" type="sibTrans" cxnId="{0CFCDC47-8606-4C07-809C-ADFF00584372}">
      <dgm:prSet/>
      <dgm:spPr/>
      <dgm:t>
        <a:bodyPr/>
        <a:lstStyle/>
        <a:p>
          <a:endParaRPr lang="en-US"/>
        </a:p>
      </dgm:t>
    </dgm:pt>
    <dgm:pt modelId="{6B35AE2C-F3F2-4BD4-9BE3-6A480F425A3F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Get enough sleep</a:t>
          </a:r>
        </a:p>
      </dgm:t>
    </dgm:pt>
    <dgm:pt modelId="{C637D270-41C7-4094-838C-DDB2C09A7CED}" type="parTrans" cxnId="{32F8D1B2-1BE6-4C0A-A690-FE46D7687356}">
      <dgm:prSet/>
      <dgm:spPr/>
      <dgm:t>
        <a:bodyPr/>
        <a:lstStyle/>
        <a:p>
          <a:endParaRPr lang="en-US"/>
        </a:p>
      </dgm:t>
    </dgm:pt>
    <dgm:pt modelId="{1D7748C4-DF64-4191-A909-4E89D512759A}" type="sibTrans" cxnId="{32F8D1B2-1BE6-4C0A-A690-FE46D7687356}">
      <dgm:prSet/>
      <dgm:spPr/>
      <dgm:t>
        <a:bodyPr/>
        <a:lstStyle/>
        <a:p>
          <a:endParaRPr lang="en-US"/>
        </a:p>
      </dgm:t>
    </dgm:pt>
    <dgm:pt modelId="{7DCFF5C7-DC8B-4CEB-9D81-2B9A8790B10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Prioritize and focus</a:t>
          </a:r>
        </a:p>
      </dgm:t>
    </dgm:pt>
    <dgm:pt modelId="{E56DD9D1-36FD-48CC-B1F0-4BA998DA4139}" type="parTrans" cxnId="{A6B706FF-4193-4751-A82A-15225146CD24}">
      <dgm:prSet/>
      <dgm:spPr/>
      <dgm:t>
        <a:bodyPr/>
        <a:lstStyle/>
        <a:p>
          <a:endParaRPr lang="en-US"/>
        </a:p>
      </dgm:t>
    </dgm:pt>
    <dgm:pt modelId="{E9F28785-BCB5-4376-A5A8-A152B79E8070}" type="sibTrans" cxnId="{A6B706FF-4193-4751-A82A-15225146CD24}">
      <dgm:prSet/>
      <dgm:spPr/>
      <dgm:t>
        <a:bodyPr/>
        <a:lstStyle/>
        <a:p>
          <a:endParaRPr lang="en-US"/>
        </a:p>
      </dgm:t>
    </dgm:pt>
    <dgm:pt modelId="{C204317E-67EE-4DEC-A9CD-4EE75947B053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Prioritize the important things</a:t>
          </a:r>
        </a:p>
      </dgm:t>
    </dgm:pt>
    <dgm:pt modelId="{2C640ABC-F73E-4305-88CA-A6B95C775FD9}" type="parTrans" cxnId="{ED27E874-5BE9-410F-B7B4-A2541022F9A3}">
      <dgm:prSet/>
      <dgm:spPr/>
      <dgm:t>
        <a:bodyPr/>
        <a:lstStyle/>
        <a:p>
          <a:endParaRPr lang="en-US"/>
        </a:p>
      </dgm:t>
    </dgm:pt>
    <dgm:pt modelId="{FF351876-A29B-4DC1-940F-14D84DE9E334}" type="sibTrans" cxnId="{ED27E874-5BE9-410F-B7B4-A2541022F9A3}">
      <dgm:prSet/>
      <dgm:spPr/>
      <dgm:t>
        <a:bodyPr/>
        <a:lstStyle/>
        <a:p>
          <a:endParaRPr lang="en-US"/>
        </a:p>
      </dgm:t>
    </dgm:pt>
    <dgm:pt modelId="{94FC116B-9286-4EF0-BBA9-C46097E04B9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Get support</a:t>
          </a:r>
        </a:p>
      </dgm:t>
    </dgm:pt>
    <dgm:pt modelId="{5F429957-CC48-483D-9BD4-AB8F66F04758}" type="parTrans" cxnId="{F7B16665-16EC-4FD6-886A-0BDD13915A6C}">
      <dgm:prSet/>
      <dgm:spPr/>
      <dgm:t>
        <a:bodyPr/>
        <a:lstStyle/>
        <a:p>
          <a:endParaRPr lang="en-US"/>
        </a:p>
      </dgm:t>
    </dgm:pt>
    <dgm:pt modelId="{5CEFF2A6-BF1E-4C53-B740-8C014B1118E0}" type="sibTrans" cxnId="{F7B16665-16EC-4FD6-886A-0BDD13915A6C}">
      <dgm:prSet/>
      <dgm:spPr/>
      <dgm:t>
        <a:bodyPr/>
        <a:lstStyle/>
        <a:p>
          <a:endParaRPr lang="en-US"/>
        </a:p>
      </dgm:t>
    </dgm:pt>
    <dgm:pt modelId="{7AF5F8EC-543F-4E24-A17B-32254F61BA9E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Family &amp; Friends</a:t>
          </a:r>
        </a:p>
      </dgm:t>
    </dgm:pt>
    <dgm:pt modelId="{C35FFCC9-17E5-45CC-8452-B815D24D5339}" type="parTrans" cxnId="{49D22DFC-CCAE-40C8-A792-026F2844B1AD}">
      <dgm:prSet/>
      <dgm:spPr/>
      <dgm:t>
        <a:bodyPr/>
        <a:lstStyle/>
        <a:p>
          <a:endParaRPr lang="en-US"/>
        </a:p>
      </dgm:t>
    </dgm:pt>
    <dgm:pt modelId="{10688BC9-8878-49CB-8729-D53FEEB97417}" type="sibTrans" cxnId="{49D22DFC-CCAE-40C8-A792-026F2844B1AD}">
      <dgm:prSet/>
      <dgm:spPr/>
      <dgm:t>
        <a:bodyPr/>
        <a:lstStyle/>
        <a:p>
          <a:endParaRPr lang="en-US"/>
        </a:p>
      </dgm:t>
    </dgm:pt>
    <dgm:pt modelId="{2CF9FF21-AD64-45C3-B2F8-5077A1A9F89E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Mentors &amp; Spiritual Advisers</a:t>
          </a:r>
        </a:p>
      </dgm:t>
    </dgm:pt>
    <dgm:pt modelId="{D3D70F6A-81B3-40F3-A0D6-ED414C8D56AE}" type="parTrans" cxnId="{B0B43D69-5376-4BFE-A59F-B50B270B1068}">
      <dgm:prSet/>
      <dgm:spPr/>
      <dgm:t>
        <a:bodyPr/>
        <a:lstStyle/>
        <a:p>
          <a:endParaRPr lang="en-US"/>
        </a:p>
      </dgm:t>
    </dgm:pt>
    <dgm:pt modelId="{DFCD8A07-4FDD-4697-9A42-6B6143463256}" type="sibTrans" cxnId="{B0B43D69-5376-4BFE-A59F-B50B270B1068}">
      <dgm:prSet/>
      <dgm:spPr/>
      <dgm:t>
        <a:bodyPr/>
        <a:lstStyle/>
        <a:p>
          <a:endParaRPr lang="en-US"/>
        </a:p>
      </dgm:t>
    </dgm:pt>
    <dgm:pt modelId="{27A56346-74B2-4AF8-91C9-5722371FD50A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Eating well</a:t>
          </a:r>
        </a:p>
      </dgm:t>
    </dgm:pt>
    <dgm:pt modelId="{10E9C77B-D4FF-43A9-8728-30A6BA3B5F2D}" type="parTrans" cxnId="{AE93323F-2C0B-438F-91D4-1988D3DB1377}">
      <dgm:prSet/>
      <dgm:spPr/>
      <dgm:t>
        <a:bodyPr/>
        <a:lstStyle/>
        <a:p>
          <a:endParaRPr lang="en-US"/>
        </a:p>
      </dgm:t>
    </dgm:pt>
    <dgm:pt modelId="{CFE65489-9AB0-4547-B2B2-9173C08DA8E7}" type="sibTrans" cxnId="{AE93323F-2C0B-438F-91D4-1988D3DB1377}">
      <dgm:prSet/>
      <dgm:spPr/>
      <dgm:t>
        <a:bodyPr/>
        <a:lstStyle/>
        <a:p>
          <a:endParaRPr lang="en-US"/>
        </a:p>
      </dgm:t>
    </dgm:pt>
    <dgm:pt modelId="{67DF970C-C9E2-4A23-A9F0-4A416055CD86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Hygiene</a:t>
          </a:r>
        </a:p>
      </dgm:t>
    </dgm:pt>
    <dgm:pt modelId="{FF19CCDB-F28B-4877-A9C5-5F2E603C1873}" type="parTrans" cxnId="{68A940B3-E0D5-44D3-A381-9B9618D79747}">
      <dgm:prSet/>
      <dgm:spPr/>
      <dgm:t>
        <a:bodyPr/>
        <a:lstStyle/>
        <a:p>
          <a:endParaRPr lang="en-US"/>
        </a:p>
      </dgm:t>
    </dgm:pt>
    <dgm:pt modelId="{D1F97511-ACC2-414C-98C5-1240F8F2CD77}" type="sibTrans" cxnId="{68A940B3-E0D5-44D3-A381-9B9618D79747}">
      <dgm:prSet/>
      <dgm:spPr/>
      <dgm:t>
        <a:bodyPr/>
        <a:lstStyle/>
        <a:p>
          <a:endParaRPr lang="en-US"/>
        </a:p>
      </dgm:t>
    </dgm:pt>
    <dgm:pt modelId="{E12385F1-5305-433A-BA9B-48A0504D16D3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Regular exercising</a:t>
          </a:r>
        </a:p>
      </dgm:t>
    </dgm:pt>
    <dgm:pt modelId="{9A67CF29-0122-41BD-BC87-3F6E3ABD9FB1}" type="parTrans" cxnId="{D9813B63-D080-4283-A2E5-69EFBACAFC75}">
      <dgm:prSet/>
      <dgm:spPr/>
      <dgm:t>
        <a:bodyPr/>
        <a:lstStyle/>
        <a:p>
          <a:endParaRPr lang="en-US"/>
        </a:p>
      </dgm:t>
    </dgm:pt>
    <dgm:pt modelId="{07B43343-A6B7-4307-BEB8-8A6EACE1F430}" type="sibTrans" cxnId="{D9813B63-D080-4283-A2E5-69EFBACAFC75}">
      <dgm:prSet/>
      <dgm:spPr/>
      <dgm:t>
        <a:bodyPr/>
        <a:lstStyle/>
        <a:p>
          <a:endParaRPr lang="en-US"/>
        </a:p>
      </dgm:t>
    </dgm:pt>
    <dgm:pt modelId="{04F2CD34-C694-48FB-B516-B90A24A577EC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Learn to say no</a:t>
          </a:r>
        </a:p>
      </dgm:t>
    </dgm:pt>
    <dgm:pt modelId="{64914390-150A-46C1-9DEC-A5E8EFCE133C}" type="parTrans" cxnId="{82526ABC-58B3-4DDD-B8DF-A6594E2F5557}">
      <dgm:prSet/>
      <dgm:spPr/>
      <dgm:t>
        <a:bodyPr/>
        <a:lstStyle/>
        <a:p>
          <a:endParaRPr lang="en-US"/>
        </a:p>
      </dgm:t>
    </dgm:pt>
    <dgm:pt modelId="{592D940D-1064-4C62-B3FF-598FC117C1B7}" type="sibTrans" cxnId="{82526ABC-58B3-4DDD-B8DF-A6594E2F5557}">
      <dgm:prSet/>
      <dgm:spPr/>
      <dgm:t>
        <a:bodyPr/>
        <a:lstStyle/>
        <a:p>
          <a:endParaRPr lang="en-US"/>
        </a:p>
      </dgm:t>
    </dgm:pt>
    <dgm:pt modelId="{D957CE6F-6120-4660-9658-A706AEE3C4E6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Taking one thing at a time</a:t>
          </a:r>
        </a:p>
      </dgm:t>
    </dgm:pt>
    <dgm:pt modelId="{02490AA9-FDF9-4640-8782-0A04F7F62BA4}" type="parTrans" cxnId="{D2118963-9731-4C6D-97DD-00E8D3818805}">
      <dgm:prSet/>
      <dgm:spPr/>
      <dgm:t>
        <a:bodyPr/>
        <a:lstStyle/>
        <a:p>
          <a:endParaRPr lang="en-US"/>
        </a:p>
      </dgm:t>
    </dgm:pt>
    <dgm:pt modelId="{7AABCF39-BED5-43B9-8945-01CBD609160E}" type="sibTrans" cxnId="{D2118963-9731-4C6D-97DD-00E8D3818805}">
      <dgm:prSet/>
      <dgm:spPr/>
      <dgm:t>
        <a:bodyPr/>
        <a:lstStyle/>
        <a:p>
          <a:endParaRPr lang="en-US"/>
        </a:p>
      </dgm:t>
    </dgm:pt>
    <dgm:pt modelId="{A4CB4CA7-7F0E-4AC5-A06A-FA4F70A63D04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Be in the present</a:t>
          </a:r>
        </a:p>
      </dgm:t>
    </dgm:pt>
    <dgm:pt modelId="{ADEB42B6-DD80-4355-BC6F-094C4B29B85F}" type="parTrans" cxnId="{C921140A-D01C-4ECE-9180-6C5D4A682BD2}">
      <dgm:prSet/>
      <dgm:spPr/>
      <dgm:t>
        <a:bodyPr/>
        <a:lstStyle/>
        <a:p>
          <a:endParaRPr lang="en-US"/>
        </a:p>
      </dgm:t>
    </dgm:pt>
    <dgm:pt modelId="{F9107AA6-B1D2-4FEE-ACD3-F9349584C874}" type="sibTrans" cxnId="{C921140A-D01C-4ECE-9180-6C5D4A682BD2}">
      <dgm:prSet/>
      <dgm:spPr/>
      <dgm:t>
        <a:bodyPr/>
        <a:lstStyle/>
        <a:p>
          <a:endParaRPr lang="en-US"/>
        </a:p>
      </dgm:t>
    </dgm:pt>
    <dgm:pt modelId="{80B0E90F-AE98-4ACB-BBC8-396150CC8AAB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Professionals</a:t>
          </a:r>
        </a:p>
      </dgm:t>
    </dgm:pt>
    <dgm:pt modelId="{5F9D0795-5316-47A4-AB6A-780D8598EEB1}" type="parTrans" cxnId="{52ADD56D-D003-436B-9F3A-83BB4CED84B0}">
      <dgm:prSet/>
      <dgm:spPr/>
      <dgm:t>
        <a:bodyPr/>
        <a:lstStyle/>
        <a:p>
          <a:endParaRPr lang="en-US"/>
        </a:p>
      </dgm:t>
    </dgm:pt>
    <dgm:pt modelId="{3F156FE7-E101-4764-A79D-4E0B5C65FDFC}" type="sibTrans" cxnId="{52ADD56D-D003-436B-9F3A-83BB4CED84B0}">
      <dgm:prSet/>
      <dgm:spPr/>
      <dgm:t>
        <a:bodyPr/>
        <a:lstStyle/>
        <a:p>
          <a:endParaRPr lang="en-US"/>
        </a:p>
      </dgm:t>
    </dgm:pt>
    <dgm:pt modelId="{7CD88719-4E79-4803-BE64-0B5E3B2126D2}" type="pres">
      <dgm:prSet presAssocID="{72B7A6C7-1BCD-4614-B46E-9F96CDEA5681}" presName="Name0" presStyleCnt="0">
        <dgm:presLayoutVars>
          <dgm:dir/>
          <dgm:animLvl val="lvl"/>
          <dgm:resizeHandles val="exact"/>
        </dgm:presLayoutVars>
      </dgm:prSet>
      <dgm:spPr/>
    </dgm:pt>
    <dgm:pt modelId="{D002A58A-2B5A-4437-9EC0-F62147F63035}" type="pres">
      <dgm:prSet presAssocID="{7A75F531-2125-4BB7-B433-A8F3C483B5D6}" presName="linNode" presStyleCnt="0"/>
      <dgm:spPr/>
    </dgm:pt>
    <dgm:pt modelId="{0A98F532-F2B0-4EC7-AAFC-83E67D06F689}" type="pres">
      <dgm:prSet presAssocID="{7A75F531-2125-4BB7-B433-A8F3C483B5D6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423A562-EC5E-43A4-A846-4FB7AAD40ED4}" type="pres">
      <dgm:prSet presAssocID="{7A75F531-2125-4BB7-B433-A8F3C483B5D6}" presName="descendantText" presStyleLbl="alignAccFollowNode1" presStyleIdx="0" presStyleCnt="3">
        <dgm:presLayoutVars>
          <dgm:bulletEnabled val="1"/>
        </dgm:presLayoutVars>
      </dgm:prSet>
      <dgm:spPr/>
    </dgm:pt>
    <dgm:pt modelId="{BA68EC87-CDF2-4FC7-B86C-8DC1F7226D15}" type="pres">
      <dgm:prSet presAssocID="{E2F7388D-B72B-455D-B8AC-EB4E8406F754}" presName="sp" presStyleCnt="0"/>
      <dgm:spPr/>
    </dgm:pt>
    <dgm:pt modelId="{3156E1D6-EE38-4C93-A065-5A1DA844B3B6}" type="pres">
      <dgm:prSet presAssocID="{7DCFF5C7-DC8B-4CEB-9D81-2B9A8790B104}" presName="linNode" presStyleCnt="0"/>
      <dgm:spPr/>
    </dgm:pt>
    <dgm:pt modelId="{82620BFE-1EA2-43A9-8511-657DEF30DD5D}" type="pres">
      <dgm:prSet presAssocID="{7DCFF5C7-DC8B-4CEB-9D81-2B9A8790B1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F77809E-54F4-460C-8A7E-7C4847D79AA1}" type="pres">
      <dgm:prSet presAssocID="{7DCFF5C7-DC8B-4CEB-9D81-2B9A8790B104}" presName="descendantText" presStyleLbl="alignAccFollowNode1" presStyleIdx="1" presStyleCnt="3">
        <dgm:presLayoutVars>
          <dgm:bulletEnabled val="1"/>
        </dgm:presLayoutVars>
      </dgm:prSet>
      <dgm:spPr/>
    </dgm:pt>
    <dgm:pt modelId="{6781185A-E3C6-4826-B3E0-CEE52720434F}" type="pres">
      <dgm:prSet presAssocID="{E9F28785-BCB5-4376-A5A8-A152B79E8070}" presName="sp" presStyleCnt="0"/>
      <dgm:spPr/>
    </dgm:pt>
    <dgm:pt modelId="{A201B977-59D8-40DF-91D6-1C0BEE64ACD4}" type="pres">
      <dgm:prSet presAssocID="{94FC116B-9286-4EF0-BBA9-C46097E04B99}" presName="linNode" presStyleCnt="0"/>
      <dgm:spPr/>
    </dgm:pt>
    <dgm:pt modelId="{3B65950D-1D29-423B-8214-094ABBFE4410}" type="pres">
      <dgm:prSet presAssocID="{94FC116B-9286-4EF0-BBA9-C46097E04B9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F0528B93-C000-448A-B6F9-A3470517DE04}" type="pres">
      <dgm:prSet presAssocID="{94FC116B-9286-4EF0-BBA9-C46097E04B9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921140A-D01C-4ECE-9180-6C5D4A682BD2}" srcId="{7DCFF5C7-DC8B-4CEB-9D81-2B9A8790B104}" destId="{A4CB4CA7-7F0E-4AC5-A06A-FA4F70A63D04}" srcOrd="3" destOrd="0" parTransId="{ADEB42B6-DD80-4355-BC6F-094C4B29B85F}" sibTransId="{F9107AA6-B1D2-4FEE-ACD3-F9349584C874}"/>
    <dgm:cxn modelId="{E9FEF60D-1104-49D5-9666-533F0F4D8E41}" type="presOf" srcId="{04F2CD34-C694-48FB-B516-B90A24A577EC}" destId="{8F77809E-54F4-460C-8A7E-7C4847D79AA1}" srcOrd="0" destOrd="1" presId="urn:microsoft.com/office/officeart/2005/8/layout/vList5"/>
    <dgm:cxn modelId="{5B50EF35-AD66-4A6A-91D5-7B7D3752733A}" type="presOf" srcId="{D957CE6F-6120-4660-9658-A706AEE3C4E6}" destId="{8F77809E-54F4-460C-8A7E-7C4847D79AA1}" srcOrd="0" destOrd="2" presId="urn:microsoft.com/office/officeart/2005/8/layout/vList5"/>
    <dgm:cxn modelId="{AE93323F-2C0B-438F-91D4-1988D3DB1377}" srcId="{7A75F531-2125-4BB7-B433-A8F3C483B5D6}" destId="{27A56346-74B2-4AF8-91C9-5722371FD50A}" srcOrd="1" destOrd="0" parTransId="{10E9C77B-D4FF-43A9-8728-30A6BA3B5F2D}" sibTransId="{CFE65489-9AB0-4547-B2B2-9173C08DA8E7}"/>
    <dgm:cxn modelId="{0CFCDC47-8606-4C07-809C-ADFF00584372}" srcId="{72B7A6C7-1BCD-4614-B46E-9F96CDEA5681}" destId="{7A75F531-2125-4BB7-B433-A8F3C483B5D6}" srcOrd="0" destOrd="0" parTransId="{7DEDB716-EDD6-4376-A53B-982135747259}" sibTransId="{E2F7388D-B72B-455D-B8AC-EB4E8406F754}"/>
    <dgm:cxn modelId="{84004F62-2EE9-4455-9003-51DE0D784FA7}" type="presOf" srcId="{94FC116B-9286-4EF0-BBA9-C46097E04B99}" destId="{3B65950D-1D29-423B-8214-094ABBFE4410}" srcOrd="0" destOrd="0" presId="urn:microsoft.com/office/officeart/2005/8/layout/vList5"/>
    <dgm:cxn modelId="{D9813B63-D080-4283-A2E5-69EFBACAFC75}" srcId="{7A75F531-2125-4BB7-B433-A8F3C483B5D6}" destId="{E12385F1-5305-433A-BA9B-48A0504D16D3}" srcOrd="3" destOrd="0" parTransId="{9A67CF29-0122-41BD-BC87-3F6E3ABD9FB1}" sibTransId="{07B43343-A6B7-4307-BEB8-8A6EACE1F430}"/>
    <dgm:cxn modelId="{D2118963-9731-4C6D-97DD-00E8D3818805}" srcId="{7DCFF5C7-DC8B-4CEB-9D81-2B9A8790B104}" destId="{D957CE6F-6120-4660-9658-A706AEE3C4E6}" srcOrd="2" destOrd="0" parTransId="{02490AA9-FDF9-4640-8782-0A04F7F62BA4}" sibTransId="{7AABCF39-BED5-43B9-8945-01CBD609160E}"/>
    <dgm:cxn modelId="{F7B16665-16EC-4FD6-886A-0BDD13915A6C}" srcId="{72B7A6C7-1BCD-4614-B46E-9F96CDEA5681}" destId="{94FC116B-9286-4EF0-BBA9-C46097E04B99}" srcOrd="2" destOrd="0" parTransId="{5F429957-CC48-483D-9BD4-AB8F66F04758}" sibTransId="{5CEFF2A6-BF1E-4C53-B740-8C014B1118E0}"/>
    <dgm:cxn modelId="{B0B43D69-5376-4BFE-A59F-B50B270B1068}" srcId="{94FC116B-9286-4EF0-BBA9-C46097E04B99}" destId="{2CF9FF21-AD64-45C3-B2F8-5077A1A9F89E}" srcOrd="1" destOrd="0" parTransId="{D3D70F6A-81B3-40F3-A0D6-ED414C8D56AE}" sibTransId="{DFCD8A07-4FDD-4697-9A42-6B6143463256}"/>
    <dgm:cxn modelId="{52ADD56D-D003-436B-9F3A-83BB4CED84B0}" srcId="{94FC116B-9286-4EF0-BBA9-C46097E04B99}" destId="{80B0E90F-AE98-4ACB-BBC8-396150CC8AAB}" srcOrd="2" destOrd="0" parTransId="{5F9D0795-5316-47A4-AB6A-780D8598EEB1}" sibTransId="{3F156FE7-E101-4764-A79D-4E0B5C65FDFC}"/>
    <dgm:cxn modelId="{FC55E571-278D-4F85-9A2F-2FACC29865BE}" type="presOf" srcId="{A4CB4CA7-7F0E-4AC5-A06A-FA4F70A63D04}" destId="{8F77809E-54F4-460C-8A7E-7C4847D79AA1}" srcOrd="0" destOrd="3" presId="urn:microsoft.com/office/officeart/2005/8/layout/vList5"/>
    <dgm:cxn modelId="{ED27E874-5BE9-410F-B7B4-A2541022F9A3}" srcId="{7DCFF5C7-DC8B-4CEB-9D81-2B9A8790B104}" destId="{C204317E-67EE-4DEC-A9CD-4EE75947B053}" srcOrd="0" destOrd="0" parTransId="{2C640ABC-F73E-4305-88CA-A6B95C775FD9}" sibTransId="{FF351876-A29B-4DC1-940F-14D84DE9E334}"/>
    <dgm:cxn modelId="{AC7AB47A-E219-4027-8B70-54CB131D6D3F}" type="presOf" srcId="{67DF970C-C9E2-4A23-A9F0-4A416055CD86}" destId="{B423A562-EC5E-43A4-A846-4FB7AAD40ED4}" srcOrd="0" destOrd="2" presId="urn:microsoft.com/office/officeart/2005/8/layout/vList5"/>
    <dgm:cxn modelId="{6D353F8F-AE19-4BEA-8586-72B8C87AE603}" type="presOf" srcId="{7A75F531-2125-4BB7-B433-A8F3C483B5D6}" destId="{0A98F532-F2B0-4EC7-AAFC-83E67D06F689}" srcOrd="0" destOrd="0" presId="urn:microsoft.com/office/officeart/2005/8/layout/vList5"/>
    <dgm:cxn modelId="{D2F50A94-53F1-4751-AE89-DB02B515F941}" type="presOf" srcId="{72B7A6C7-1BCD-4614-B46E-9F96CDEA5681}" destId="{7CD88719-4E79-4803-BE64-0B5E3B2126D2}" srcOrd="0" destOrd="0" presId="urn:microsoft.com/office/officeart/2005/8/layout/vList5"/>
    <dgm:cxn modelId="{5E9C86B1-1F16-4F7B-B5C5-7B32FB21733F}" type="presOf" srcId="{2CF9FF21-AD64-45C3-B2F8-5077A1A9F89E}" destId="{F0528B93-C000-448A-B6F9-A3470517DE04}" srcOrd="0" destOrd="1" presId="urn:microsoft.com/office/officeart/2005/8/layout/vList5"/>
    <dgm:cxn modelId="{32F8D1B2-1BE6-4C0A-A690-FE46D7687356}" srcId="{7A75F531-2125-4BB7-B433-A8F3C483B5D6}" destId="{6B35AE2C-F3F2-4BD4-9BE3-6A480F425A3F}" srcOrd="0" destOrd="0" parTransId="{C637D270-41C7-4094-838C-DDB2C09A7CED}" sibTransId="{1D7748C4-DF64-4191-A909-4E89D512759A}"/>
    <dgm:cxn modelId="{68A940B3-E0D5-44D3-A381-9B9618D79747}" srcId="{7A75F531-2125-4BB7-B433-A8F3C483B5D6}" destId="{67DF970C-C9E2-4A23-A9F0-4A416055CD86}" srcOrd="2" destOrd="0" parTransId="{FF19CCDB-F28B-4877-A9C5-5F2E603C1873}" sibTransId="{D1F97511-ACC2-414C-98C5-1240F8F2CD77}"/>
    <dgm:cxn modelId="{82526ABC-58B3-4DDD-B8DF-A6594E2F5557}" srcId="{7DCFF5C7-DC8B-4CEB-9D81-2B9A8790B104}" destId="{04F2CD34-C694-48FB-B516-B90A24A577EC}" srcOrd="1" destOrd="0" parTransId="{64914390-150A-46C1-9DEC-A5E8EFCE133C}" sibTransId="{592D940D-1064-4C62-B3FF-598FC117C1B7}"/>
    <dgm:cxn modelId="{91FA06BD-14AB-4061-A817-B5D3E8776F5C}" type="presOf" srcId="{7DCFF5C7-DC8B-4CEB-9D81-2B9A8790B104}" destId="{82620BFE-1EA2-43A9-8511-657DEF30DD5D}" srcOrd="0" destOrd="0" presId="urn:microsoft.com/office/officeart/2005/8/layout/vList5"/>
    <dgm:cxn modelId="{73B681C0-D175-4306-AE31-75574076AEBC}" type="presOf" srcId="{6B35AE2C-F3F2-4BD4-9BE3-6A480F425A3F}" destId="{B423A562-EC5E-43A4-A846-4FB7AAD40ED4}" srcOrd="0" destOrd="0" presId="urn:microsoft.com/office/officeart/2005/8/layout/vList5"/>
    <dgm:cxn modelId="{D68609C3-FC91-4BD2-AE34-51B6FF57A2E7}" type="presOf" srcId="{80B0E90F-AE98-4ACB-BBC8-396150CC8AAB}" destId="{F0528B93-C000-448A-B6F9-A3470517DE04}" srcOrd="0" destOrd="2" presId="urn:microsoft.com/office/officeart/2005/8/layout/vList5"/>
    <dgm:cxn modelId="{004480D2-7E50-4F9D-92E1-D0220B8DE409}" type="presOf" srcId="{E12385F1-5305-433A-BA9B-48A0504D16D3}" destId="{B423A562-EC5E-43A4-A846-4FB7AAD40ED4}" srcOrd="0" destOrd="3" presId="urn:microsoft.com/office/officeart/2005/8/layout/vList5"/>
    <dgm:cxn modelId="{FC478AD2-CB2E-43C6-AB84-E9572C14180B}" type="presOf" srcId="{27A56346-74B2-4AF8-91C9-5722371FD50A}" destId="{B423A562-EC5E-43A4-A846-4FB7AAD40ED4}" srcOrd="0" destOrd="1" presId="urn:microsoft.com/office/officeart/2005/8/layout/vList5"/>
    <dgm:cxn modelId="{1CBE11D7-FBEA-4D72-B6AA-73F4EFD99099}" type="presOf" srcId="{7AF5F8EC-543F-4E24-A17B-32254F61BA9E}" destId="{F0528B93-C000-448A-B6F9-A3470517DE04}" srcOrd="0" destOrd="0" presId="urn:microsoft.com/office/officeart/2005/8/layout/vList5"/>
    <dgm:cxn modelId="{DC64C6F9-1AA7-448D-89D1-6494E1DFF8A4}" type="presOf" srcId="{C204317E-67EE-4DEC-A9CD-4EE75947B053}" destId="{8F77809E-54F4-460C-8A7E-7C4847D79AA1}" srcOrd="0" destOrd="0" presId="urn:microsoft.com/office/officeart/2005/8/layout/vList5"/>
    <dgm:cxn modelId="{49D22DFC-CCAE-40C8-A792-026F2844B1AD}" srcId="{94FC116B-9286-4EF0-BBA9-C46097E04B99}" destId="{7AF5F8EC-543F-4E24-A17B-32254F61BA9E}" srcOrd="0" destOrd="0" parTransId="{C35FFCC9-17E5-45CC-8452-B815D24D5339}" sibTransId="{10688BC9-8878-49CB-8729-D53FEEB97417}"/>
    <dgm:cxn modelId="{A6B706FF-4193-4751-A82A-15225146CD24}" srcId="{72B7A6C7-1BCD-4614-B46E-9F96CDEA5681}" destId="{7DCFF5C7-DC8B-4CEB-9D81-2B9A8790B104}" srcOrd="1" destOrd="0" parTransId="{E56DD9D1-36FD-48CC-B1F0-4BA998DA4139}" sibTransId="{E9F28785-BCB5-4376-A5A8-A152B79E8070}"/>
    <dgm:cxn modelId="{9727D47E-BC51-4573-B890-37AF2A58140E}" type="presParOf" srcId="{7CD88719-4E79-4803-BE64-0B5E3B2126D2}" destId="{D002A58A-2B5A-4437-9EC0-F62147F63035}" srcOrd="0" destOrd="0" presId="urn:microsoft.com/office/officeart/2005/8/layout/vList5"/>
    <dgm:cxn modelId="{6D5FD9BD-9E04-4ACB-B23E-B4F8F8D5CFA5}" type="presParOf" srcId="{D002A58A-2B5A-4437-9EC0-F62147F63035}" destId="{0A98F532-F2B0-4EC7-AAFC-83E67D06F689}" srcOrd="0" destOrd="0" presId="urn:microsoft.com/office/officeart/2005/8/layout/vList5"/>
    <dgm:cxn modelId="{A167CF79-7475-41B6-BE01-2DB89B2F8B0B}" type="presParOf" srcId="{D002A58A-2B5A-4437-9EC0-F62147F63035}" destId="{B423A562-EC5E-43A4-A846-4FB7AAD40ED4}" srcOrd="1" destOrd="0" presId="urn:microsoft.com/office/officeart/2005/8/layout/vList5"/>
    <dgm:cxn modelId="{77F893B2-19E0-4A34-BA0E-B36696EC7CF4}" type="presParOf" srcId="{7CD88719-4E79-4803-BE64-0B5E3B2126D2}" destId="{BA68EC87-CDF2-4FC7-B86C-8DC1F7226D15}" srcOrd="1" destOrd="0" presId="urn:microsoft.com/office/officeart/2005/8/layout/vList5"/>
    <dgm:cxn modelId="{6B47D9B9-CC85-496A-A7DD-E1004A4F748B}" type="presParOf" srcId="{7CD88719-4E79-4803-BE64-0B5E3B2126D2}" destId="{3156E1D6-EE38-4C93-A065-5A1DA844B3B6}" srcOrd="2" destOrd="0" presId="urn:microsoft.com/office/officeart/2005/8/layout/vList5"/>
    <dgm:cxn modelId="{95B192BB-232D-453B-8685-0CD979E11FD6}" type="presParOf" srcId="{3156E1D6-EE38-4C93-A065-5A1DA844B3B6}" destId="{82620BFE-1EA2-43A9-8511-657DEF30DD5D}" srcOrd="0" destOrd="0" presId="urn:microsoft.com/office/officeart/2005/8/layout/vList5"/>
    <dgm:cxn modelId="{BD8F4DB1-58E7-47FA-B38E-A4DA15E21AAF}" type="presParOf" srcId="{3156E1D6-EE38-4C93-A065-5A1DA844B3B6}" destId="{8F77809E-54F4-460C-8A7E-7C4847D79AA1}" srcOrd="1" destOrd="0" presId="urn:microsoft.com/office/officeart/2005/8/layout/vList5"/>
    <dgm:cxn modelId="{9DC6D334-C677-4135-941B-9C75F52CBC56}" type="presParOf" srcId="{7CD88719-4E79-4803-BE64-0B5E3B2126D2}" destId="{6781185A-E3C6-4826-B3E0-CEE52720434F}" srcOrd="3" destOrd="0" presId="urn:microsoft.com/office/officeart/2005/8/layout/vList5"/>
    <dgm:cxn modelId="{C18A4A87-A7FB-4203-9CCA-97EC53161EF6}" type="presParOf" srcId="{7CD88719-4E79-4803-BE64-0B5E3B2126D2}" destId="{A201B977-59D8-40DF-91D6-1C0BEE64ACD4}" srcOrd="4" destOrd="0" presId="urn:microsoft.com/office/officeart/2005/8/layout/vList5"/>
    <dgm:cxn modelId="{8CB8BE68-4244-44F8-BEEE-774F80E7B03D}" type="presParOf" srcId="{A201B977-59D8-40DF-91D6-1C0BEE64ACD4}" destId="{3B65950D-1D29-423B-8214-094ABBFE4410}" srcOrd="0" destOrd="0" presId="urn:microsoft.com/office/officeart/2005/8/layout/vList5"/>
    <dgm:cxn modelId="{5402290B-D672-464D-B33E-6DC48823367E}" type="presParOf" srcId="{A201B977-59D8-40DF-91D6-1C0BEE64ACD4}" destId="{F0528B93-C000-448A-B6F9-A3470517DE0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2706CE-6A2E-4E2D-A57E-A1BFB7515BF3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215B58BE-4957-42FA-AE73-4EA1D9DCABA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Make time for fun</a:t>
          </a:r>
        </a:p>
      </dgm:t>
    </dgm:pt>
    <dgm:pt modelId="{4AFF13E5-51EF-47F9-842E-76309C47473B}" type="parTrans" cxnId="{DCAA4CF1-D33D-4269-BEEA-C04587475EC4}">
      <dgm:prSet/>
      <dgm:spPr/>
      <dgm:t>
        <a:bodyPr/>
        <a:lstStyle/>
        <a:p>
          <a:endParaRPr lang="en-US"/>
        </a:p>
      </dgm:t>
    </dgm:pt>
    <dgm:pt modelId="{9CEDF68A-481B-43B0-8E32-BC479F78A364}" type="sibTrans" cxnId="{DCAA4CF1-D33D-4269-BEEA-C04587475EC4}">
      <dgm:prSet/>
      <dgm:spPr/>
      <dgm:t>
        <a:bodyPr/>
        <a:lstStyle/>
        <a:p>
          <a:endParaRPr lang="en-US"/>
        </a:p>
      </dgm:t>
    </dgm:pt>
    <dgm:pt modelId="{425CEFFC-C11F-4DDF-BDA1-CDE7ED2B8538}">
      <dgm:prSet phldrT="[Text]" custT="1"/>
      <dgm:spPr/>
      <dgm:t>
        <a:bodyPr/>
        <a:lstStyle/>
        <a:p>
          <a:r>
            <a:rPr lang="en-US" sz="1600" b="1" dirty="0">
              <a:solidFill>
                <a:schemeClr val="tx2"/>
              </a:solidFill>
            </a:rPr>
            <a:t>Do hobbies</a:t>
          </a:r>
        </a:p>
      </dgm:t>
    </dgm:pt>
    <dgm:pt modelId="{15069484-DBF0-410E-BE10-9596DDE690D9}" type="parTrans" cxnId="{830C09DE-B72F-4D3D-886D-1308801FC90B}">
      <dgm:prSet/>
      <dgm:spPr/>
      <dgm:t>
        <a:bodyPr/>
        <a:lstStyle/>
        <a:p>
          <a:endParaRPr lang="en-US"/>
        </a:p>
      </dgm:t>
    </dgm:pt>
    <dgm:pt modelId="{7805D472-AF00-411E-8D18-F472068D4E72}" type="sibTrans" cxnId="{830C09DE-B72F-4D3D-886D-1308801FC90B}">
      <dgm:prSet/>
      <dgm:spPr/>
      <dgm:t>
        <a:bodyPr/>
        <a:lstStyle/>
        <a:p>
          <a:endParaRPr lang="en-US"/>
        </a:p>
      </dgm:t>
    </dgm:pt>
    <dgm:pt modelId="{E49C1EC5-2BE7-4C7A-A21F-BC23B0E1761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Be nice to yourself</a:t>
          </a:r>
        </a:p>
      </dgm:t>
    </dgm:pt>
    <dgm:pt modelId="{CAD4B59E-4FF1-4767-916E-CB4B75A64748}" type="parTrans" cxnId="{37AE1BD4-DD69-4E4F-8D81-CD7F68A4D3D2}">
      <dgm:prSet/>
      <dgm:spPr/>
      <dgm:t>
        <a:bodyPr/>
        <a:lstStyle/>
        <a:p>
          <a:endParaRPr lang="en-US"/>
        </a:p>
      </dgm:t>
    </dgm:pt>
    <dgm:pt modelId="{8DACC4B6-B56E-44D4-862A-4C61284AC8E3}" type="sibTrans" cxnId="{37AE1BD4-DD69-4E4F-8D81-CD7F68A4D3D2}">
      <dgm:prSet/>
      <dgm:spPr/>
      <dgm:t>
        <a:bodyPr/>
        <a:lstStyle/>
        <a:p>
          <a:endParaRPr lang="en-US"/>
        </a:p>
      </dgm:t>
    </dgm:pt>
    <dgm:pt modelId="{04990F1D-EA83-4005-BCC2-884DA86AF70E}">
      <dgm:prSet phldrT="[Text]" custT="1"/>
      <dgm:spPr/>
      <dgm:t>
        <a:bodyPr/>
        <a:lstStyle/>
        <a:p>
          <a:r>
            <a:rPr lang="en-US" sz="1600" b="1" dirty="0">
              <a:solidFill>
                <a:schemeClr val="tx2"/>
              </a:solidFill>
            </a:rPr>
            <a:t>Accepting you are human</a:t>
          </a:r>
        </a:p>
      </dgm:t>
    </dgm:pt>
    <dgm:pt modelId="{0289A6C4-7B58-4903-8672-DA9E25B113A2}" type="parTrans" cxnId="{26D6A0CD-CC20-4067-AAB6-ACB233C07C8A}">
      <dgm:prSet/>
      <dgm:spPr/>
      <dgm:t>
        <a:bodyPr/>
        <a:lstStyle/>
        <a:p>
          <a:endParaRPr lang="en-US"/>
        </a:p>
      </dgm:t>
    </dgm:pt>
    <dgm:pt modelId="{2080972E-509F-46CC-811B-F61D629708E1}" type="sibTrans" cxnId="{26D6A0CD-CC20-4067-AAB6-ACB233C07C8A}">
      <dgm:prSet/>
      <dgm:spPr/>
      <dgm:t>
        <a:bodyPr/>
        <a:lstStyle/>
        <a:p>
          <a:endParaRPr lang="en-US"/>
        </a:p>
      </dgm:t>
    </dgm:pt>
    <dgm:pt modelId="{17E603E3-6A47-4179-B9A3-6E14BD2ED914}">
      <dgm:prSet phldrT="[Text]" custT="1"/>
      <dgm:spPr/>
      <dgm:t>
        <a:bodyPr/>
        <a:lstStyle/>
        <a:p>
          <a:r>
            <a:rPr lang="en-US" sz="1600" b="1" dirty="0">
              <a:solidFill>
                <a:schemeClr val="tx2"/>
              </a:solidFill>
            </a:rPr>
            <a:t>Celebrating accomplishments</a:t>
          </a:r>
        </a:p>
      </dgm:t>
    </dgm:pt>
    <dgm:pt modelId="{7D9AFB00-B84A-4ABA-B3DE-7891D0CB9520}" type="parTrans" cxnId="{79944FBA-893C-4B0A-BB86-BE21EC9243B7}">
      <dgm:prSet/>
      <dgm:spPr/>
      <dgm:t>
        <a:bodyPr/>
        <a:lstStyle/>
        <a:p>
          <a:endParaRPr lang="en-US"/>
        </a:p>
      </dgm:t>
    </dgm:pt>
    <dgm:pt modelId="{1489A2FE-E92C-4ECC-9405-7FE94ED0F32E}" type="sibTrans" cxnId="{79944FBA-893C-4B0A-BB86-BE21EC9243B7}">
      <dgm:prSet/>
      <dgm:spPr/>
      <dgm:t>
        <a:bodyPr/>
        <a:lstStyle/>
        <a:p>
          <a:endParaRPr lang="en-US"/>
        </a:p>
      </dgm:t>
    </dgm:pt>
    <dgm:pt modelId="{159DC74A-9ED0-438C-8FB8-D03C76560AEA}">
      <dgm:prSet phldrT="[Text]" custT="1"/>
      <dgm:spPr/>
      <dgm:t>
        <a:bodyPr/>
        <a:lstStyle/>
        <a:p>
          <a:r>
            <a:rPr lang="en-US" sz="1600" b="1" dirty="0">
              <a:solidFill>
                <a:schemeClr val="tx2"/>
              </a:solidFill>
            </a:rPr>
            <a:t>Spend time with loved ones</a:t>
          </a:r>
        </a:p>
      </dgm:t>
    </dgm:pt>
    <dgm:pt modelId="{977399D3-159A-4EC2-AF6D-30E6A234DC77}" type="parTrans" cxnId="{BD38FA72-47A4-4F7E-831A-E36065429DD8}">
      <dgm:prSet/>
      <dgm:spPr/>
      <dgm:t>
        <a:bodyPr/>
        <a:lstStyle/>
        <a:p>
          <a:endParaRPr lang="en-US"/>
        </a:p>
      </dgm:t>
    </dgm:pt>
    <dgm:pt modelId="{A0FCCB81-084E-4B31-BE49-D45D7F7E0625}" type="sibTrans" cxnId="{BD38FA72-47A4-4F7E-831A-E36065429DD8}">
      <dgm:prSet/>
      <dgm:spPr/>
      <dgm:t>
        <a:bodyPr/>
        <a:lstStyle/>
        <a:p>
          <a:endParaRPr lang="en-US"/>
        </a:p>
      </dgm:t>
    </dgm:pt>
    <dgm:pt modelId="{A3902DFE-755C-41E2-872B-F18E84202316}">
      <dgm:prSet phldrT="[Text]" custT="1"/>
      <dgm:spPr/>
      <dgm:t>
        <a:bodyPr/>
        <a:lstStyle/>
        <a:p>
          <a:r>
            <a:rPr lang="en-US" sz="1600" b="1" dirty="0">
              <a:solidFill>
                <a:schemeClr val="tx2"/>
              </a:solidFill>
            </a:rPr>
            <a:t>Do things that ground you and make you smile</a:t>
          </a:r>
        </a:p>
      </dgm:t>
    </dgm:pt>
    <dgm:pt modelId="{D73D3C93-4825-403D-AD52-2D9568D35887}" type="parTrans" cxnId="{CD794305-5F88-4D67-B4C1-B515F7A08FB7}">
      <dgm:prSet/>
      <dgm:spPr/>
      <dgm:t>
        <a:bodyPr/>
        <a:lstStyle/>
        <a:p>
          <a:endParaRPr lang="en-US"/>
        </a:p>
      </dgm:t>
    </dgm:pt>
    <dgm:pt modelId="{22E7B9FA-3CAB-4EC9-BEBE-7B1CF7285E2E}" type="sibTrans" cxnId="{CD794305-5F88-4D67-B4C1-B515F7A08FB7}">
      <dgm:prSet/>
      <dgm:spPr/>
      <dgm:t>
        <a:bodyPr/>
        <a:lstStyle/>
        <a:p>
          <a:endParaRPr lang="en-US"/>
        </a:p>
      </dgm:t>
    </dgm:pt>
    <dgm:pt modelId="{04DC45CA-3EDE-4436-80F1-F5E1579FEFC4}">
      <dgm:prSet phldrT="[Text]" custT="1"/>
      <dgm:spPr/>
      <dgm:t>
        <a:bodyPr/>
        <a:lstStyle/>
        <a:p>
          <a:r>
            <a:rPr lang="en-US" sz="1600" b="1" dirty="0">
              <a:solidFill>
                <a:schemeClr val="tx2"/>
              </a:solidFill>
            </a:rPr>
            <a:t>Letting go of things you can’t control</a:t>
          </a:r>
        </a:p>
      </dgm:t>
    </dgm:pt>
    <dgm:pt modelId="{683693E5-A6FA-49E7-A0FA-911B21D6C940}" type="parTrans" cxnId="{93A5DDD5-371F-4B0D-8E54-E4548E5CA0D5}">
      <dgm:prSet/>
      <dgm:spPr/>
      <dgm:t>
        <a:bodyPr/>
        <a:lstStyle/>
        <a:p>
          <a:endParaRPr lang="en-US"/>
        </a:p>
      </dgm:t>
    </dgm:pt>
    <dgm:pt modelId="{6A262B43-B3C7-47C3-A035-3B964CDEDCED}" type="sibTrans" cxnId="{93A5DDD5-371F-4B0D-8E54-E4548E5CA0D5}">
      <dgm:prSet/>
      <dgm:spPr/>
      <dgm:t>
        <a:bodyPr/>
        <a:lstStyle/>
        <a:p>
          <a:endParaRPr lang="en-US"/>
        </a:p>
      </dgm:t>
    </dgm:pt>
    <dgm:pt modelId="{AD860F75-6F34-440E-9150-5E1ECA3E0A3A}" type="pres">
      <dgm:prSet presAssocID="{0C2706CE-6A2E-4E2D-A57E-A1BFB7515BF3}" presName="Name0" presStyleCnt="0">
        <dgm:presLayoutVars>
          <dgm:dir/>
          <dgm:animLvl val="lvl"/>
          <dgm:resizeHandles val="exact"/>
        </dgm:presLayoutVars>
      </dgm:prSet>
      <dgm:spPr/>
    </dgm:pt>
    <dgm:pt modelId="{8309C76D-E9CB-4267-A756-E10C886D1524}" type="pres">
      <dgm:prSet presAssocID="{215B58BE-4957-42FA-AE73-4EA1D9DCABA1}" presName="linNode" presStyleCnt="0"/>
      <dgm:spPr/>
    </dgm:pt>
    <dgm:pt modelId="{EED984ED-C686-454B-B912-7FA8350175C3}" type="pres">
      <dgm:prSet presAssocID="{215B58BE-4957-42FA-AE73-4EA1D9DCABA1}" presName="parentText" presStyleLbl="node1" presStyleIdx="0" presStyleCnt="2" custLinFactNeighborX="504" custLinFactNeighborY="-3">
        <dgm:presLayoutVars>
          <dgm:chMax val="1"/>
          <dgm:bulletEnabled val="1"/>
        </dgm:presLayoutVars>
      </dgm:prSet>
      <dgm:spPr/>
    </dgm:pt>
    <dgm:pt modelId="{1F9644F0-1BC4-413B-B8D9-314CBAB18E25}" type="pres">
      <dgm:prSet presAssocID="{215B58BE-4957-42FA-AE73-4EA1D9DCABA1}" presName="descendantText" presStyleLbl="alignAccFollowNode1" presStyleIdx="0" presStyleCnt="2">
        <dgm:presLayoutVars>
          <dgm:bulletEnabled val="1"/>
        </dgm:presLayoutVars>
      </dgm:prSet>
      <dgm:spPr/>
    </dgm:pt>
    <dgm:pt modelId="{59FAB1A4-BA56-43F1-B499-0C85BE2DED6B}" type="pres">
      <dgm:prSet presAssocID="{9CEDF68A-481B-43B0-8E32-BC479F78A364}" presName="sp" presStyleCnt="0"/>
      <dgm:spPr/>
    </dgm:pt>
    <dgm:pt modelId="{5CB7AC9D-0F17-4D04-8C6B-286E00438829}" type="pres">
      <dgm:prSet presAssocID="{E49C1EC5-2BE7-4C7A-A21F-BC23B0E17611}" presName="linNode" presStyleCnt="0"/>
      <dgm:spPr/>
    </dgm:pt>
    <dgm:pt modelId="{A901F1EB-9B2C-458B-930F-7523B23B57AB}" type="pres">
      <dgm:prSet presAssocID="{E49C1EC5-2BE7-4C7A-A21F-BC23B0E1761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AEF1CB8A-5551-4726-9C00-F0A06B998366}" type="pres">
      <dgm:prSet presAssocID="{E49C1EC5-2BE7-4C7A-A21F-BC23B0E1761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D794305-5F88-4D67-B4C1-B515F7A08FB7}" srcId="{215B58BE-4957-42FA-AE73-4EA1D9DCABA1}" destId="{A3902DFE-755C-41E2-872B-F18E84202316}" srcOrd="2" destOrd="0" parTransId="{D73D3C93-4825-403D-AD52-2D9568D35887}" sibTransId="{22E7B9FA-3CAB-4EC9-BEBE-7B1CF7285E2E}"/>
    <dgm:cxn modelId="{6227440C-256A-419E-9FA9-72426161A000}" type="presOf" srcId="{425CEFFC-C11F-4DDF-BDA1-CDE7ED2B8538}" destId="{1F9644F0-1BC4-413B-B8D9-314CBAB18E25}" srcOrd="0" destOrd="0" presId="urn:microsoft.com/office/officeart/2005/8/layout/vList5"/>
    <dgm:cxn modelId="{A4844E0C-6441-48A2-9AE0-70C1E150FEA9}" type="presOf" srcId="{17E603E3-6A47-4179-B9A3-6E14BD2ED914}" destId="{AEF1CB8A-5551-4726-9C00-F0A06B998366}" srcOrd="0" destOrd="1" presId="urn:microsoft.com/office/officeart/2005/8/layout/vList5"/>
    <dgm:cxn modelId="{0B3B0F1D-4245-49A5-A7F7-C144CF81BBE0}" type="presOf" srcId="{E49C1EC5-2BE7-4C7A-A21F-BC23B0E17611}" destId="{A901F1EB-9B2C-458B-930F-7523B23B57AB}" srcOrd="0" destOrd="0" presId="urn:microsoft.com/office/officeart/2005/8/layout/vList5"/>
    <dgm:cxn modelId="{444ADD1E-165B-4468-AAA2-D6F0100F97C8}" type="presOf" srcId="{159DC74A-9ED0-438C-8FB8-D03C76560AEA}" destId="{1F9644F0-1BC4-413B-B8D9-314CBAB18E25}" srcOrd="0" destOrd="1" presId="urn:microsoft.com/office/officeart/2005/8/layout/vList5"/>
    <dgm:cxn modelId="{01888349-750C-4B9C-A23D-FBB13FD23000}" type="presOf" srcId="{04DC45CA-3EDE-4436-80F1-F5E1579FEFC4}" destId="{AEF1CB8A-5551-4726-9C00-F0A06B998366}" srcOrd="0" destOrd="2" presId="urn:microsoft.com/office/officeart/2005/8/layout/vList5"/>
    <dgm:cxn modelId="{5309BD6E-E963-4D20-89E5-539313A176C7}" type="presOf" srcId="{0C2706CE-6A2E-4E2D-A57E-A1BFB7515BF3}" destId="{AD860F75-6F34-440E-9150-5E1ECA3E0A3A}" srcOrd="0" destOrd="0" presId="urn:microsoft.com/office/officeart/2005/8/layout/vList5"/>
    <dgm:cxn modelId="{BD38FA72-47A4-4F7E-831A-E36065429DD8}" srcId="{215B58BE-4957-42FA-AE73-4EA1D9DCABA1}" destId="{159DC74A-9ED0-438C-8FB8-D03C76560AEA}" srcOrd="1" destOrd="0" parTransId="{977399D3-159A-4EC2-AF6D-30E6A234DC77}" sibTransId="{A0FCCB81-084E-4B31-BE49-D45D7F7E0625}"/>
    <dgm:cxn modelId="{2B40DB90-C2C4-4540-AD4C-53436403CB96}" type="presOf" srcId="{04990F1D-EA83-4005-BCC2-884DA86AF70E}" destId="{AEF1CB8A-5551-4726-9C00-F0A06B998366}" srcOrd="0" destOrd="0" presId="urn:microsoft.com/office/officeart/2005/8/layout/vList5"/>
    <dgm:cxn modelId="{FF62EDB5-9F07-4729-9B1A-95EC8089E719}" type="presOf" srcId="{A3902DFE-755C-41E2-872B-F18E84202316}" destId="{1F9644F0-1BC4-413B-B8D9-314CBAB18E25}" srcOrd="0" destOrd="2" presId="urn:microsoft.com/office/officeart/2005/8/layout/vList5"/>
    <dgm:cxn modelId="{005162B6-231E-4BAA-9718-86AB28C7D1AF}" type="presOf" srcId="{215B58BE-4957-42FA-AE73-4EA1D9DCABA1}" destId="{EED984ED-C686-454B-B912-7FA8350175C3}" srcOrd="0" destOrd="0" presId="urn:microsoft.com/office/officeart/2005/8/layout/vList5"/>
    <dgm:cxn modelId="{79944FBA-893C-4B0A-BB86-BE21EC9243B7}" srcId="{E49C1EC5-2BE7-4C7A-A21F-BC23B0E17611}" destId="{17E603E3-6A47-4179-B9A3-6E14BD2ED914}" srcOrd="1" destOrd="0" parTransId="{7D9AFB00-B84A-4ABA-B3DE-7891D0CB9520}" sibTransId="{1489A2FE-E92C-4ECC-9405-7FE94ED0F32E}"/>
    <dgm:cxn modelId="{26D6A0CD-CC20-4067-AAB6-ACB233C07C8A}" srcId="{E49C1EC5-2BE7-4C7A-A21F-BC23B0E17611}" destId="{04990F1D-EA83-4005-BCC2-884DA86AF70E}" srcOrd="0" destOrd="0" parTransId="{0289A6C4-7B58-4903-8672-DA9E25B113A2}" sibTransId="{2080972E-509F-46CC-811B-F61D629708E1}"/>
    <dgm:cxn modelId="{37AE1BD4-DD69-4E4F-8D81-CD7F68A4D3D2}" srcId="{0C2706CE-6A2E-4E2D-A57E-A1BFB7515BF3}" destId="{E49C1EC5-2BE7-4C7A-A21F-BC23B0E17611}" srcOrd="1" destOrd="0" parTransId="{CAD4B59E-4FF1-4767-916E-CB4B75A64748}" sibTransId="{8DACC4B6-B56E-44D4-862A-4C61284AC8E3}"/>
    <dgm:cxn modelId="{93A5DDD5-371F-4B0D-8E54-E4548E5CA0D5}" srcId="{E49C1EC5-2BE7-4C7A-A21F-BC23B0E17611}" destId="{04DC45CA-3EDE-4436-80F1-F5E1579FEFC4}" srcOrd="2" destOrd="0" parTransId="{683693E5-A6FA-49E7-A0FA-911B21D6C940}" sibTransId="{6A262B43-B3C7-47C3-A035-3B964CDEDCED}"/>
    <dgm:cxn modelId="{830C09DE-B72F-4D3D-886D-1308801FC90B}" srcId="{215B58BE-4957-42FA-AE73-4EA1D9DCABA1}" destId="{425CEFFC-C11F-4DDF-BDA1-CDE7ED2B8538}" srcOrd="0" destOrd="0" parTransId="{15069484-DBF0-410E-BE10-9596DDE690D9}" sibTransId="{7805D472-AF00-411E-8D18-F472068D4E72}"/>
    <dgm:cxn modelId="{DCAA4CF1-D33D-4269-BEEA-C04587475EC4}" srcId="{0C2706CE-6A2E-4E2D-A57E-A1BFB7515BF3}" destId="{215B58BE-4957-42FA-AE73-4EA1D9DCABA1}" srcOrd="0" destOrd="0" parTransId="{4AFF13E5-51EF-47F9-842E-76309C47473B}" sibTransId="{9CEDF68A-481B-43B0-8E32-BC479F78A364}"/>
    <dgm:cxn modelId="{8FF9C014-9238-4C98-A833-D2B01726C9F9}" type="presParOf" srcId="{AD860F75-6F34-440E-9150-5E1ECA3E0A3A}" destId="{8309C76D-E9CB-4267-A756-E10C886D1524}" srcOrd="0" destOrd="0" presId="urn:microsoft.com/office/officeart/2005/8/layout/vList5"/>
    <dgm:cxn modelId="{2AF079ED-BDBE-4B50-B9A5-9E26EE5F6539}" type="presParOf" srcId="{8309C76D-E9CB-4267-A756-E10C886D1524}" destId="{EED984ED-C686-454B-B912-7FA8350175C3}" srcOrd="0" destOrd="0" presId="urn:microsoft.com/office/officeart/2005/8/layout/vList5"/>
    <dgm:cxn modelId="{9A844D68-8280-4F99-800A-08B47F4D9581}" type="presParOf" srcId="{8309C76D-E9CB-4267-A756-E10C886D1524}" destId="{1F9644F0-1BC4-413B-B8D9-314CBAB18E25}" srcOrd="1" destOrd="0" presId="urn:microsoft.com/office/officeart/2005/8/layout/vList5"/>
    <dgm:cxn modelId="{1D72147F-B489-43B1-B537-D2048129E2A1}" type="presParOf" srcId="{AD860F75-6F34-440E-9150-5E1ECA3E0A3A}" destId="{59FAB1A4-BA56-43F1-B499-0C85BE2DED6B}" srcOrd="1" destOrd="0" presId="urn:microsoft.com/office/officeart/2005/8/layout/vList5"/>
    <dgm:cxn modelId="{03CA2744-8073-450B-8CAA-19FA3723C69F}" type="presParOf" srcId="{AD860F75-6F34-440E-9150-5E1ECA3E0A3A}" destId="{5CB7AC9D-0F17-4D04-8C6B-286E00438829}" srcOrd="2" destOrd="0" presId="urn:microsoft.com/office/officeart/2005/8/layout/vList5"/>
    <dgm:cxn modelId="{B7F9B1E8-1F51-4841-BBFC-ED213F0E1005}" type="presParOf" srcId="{5CB7AC9D-0F17-4D04-8C6B-286E00438829}" destId="{A901F1EB-9B2C-458B-930F-7523B23B57AB}" srcOrd="0" destOrd="0" presId="urn:microsoft.com/office/officeart/2005/8/layout/vList5"/>
    <dgm:cxn modelId="{AAAA665E-1B48-493D-85F9-A2FF3A787676}" type="presParOf" srcId="{5CB7AC9D-0F17-4D04-8C6B-286E00438829}" destId="{AEF1CB8A-5551-4726-9C00-F0A06B99836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3A562-EC5E-43A4-A846-4FB7AAD40ED4}">
      <dsp:nvSpPr>
        <dsp:cNvPr id="0" name=""/>
        <dsp:cNvSpPr/>
      </dsp:nvSpPr>
      <dsp:spPr>
        <a:xfrm rot="5400000">
          <a:off x="3726673" y="-1263547"/>
          <a:ext cx="1251740" cy="409651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Get enough sleep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Eating well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Hygiene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Regular exercising</a:t>
          </a:r>
        </a:p>
      </dsp:txBody>
      <dsp:txXfrm rot="-5400000">
        <a:off x="2304288" y="219943"/>
        <a:ext cx="4035407" cy="1129530"/>
      </dsp:txXfrm>
    </dsp:sp>
    <dsp:sp modelId="{0A98F532-F2B0-4EC7-AAFC-83E67D06F689}">
      <dsp:nvSpPr>
        <dsp:cNvPr id="0" name=""/>
        <dsp:cNvSpPr/>
      </dsp:nvSpPr>
      <dsp:spPr>
        <a:xfrm>
          <a:off x="0" y="2370"/>
          <a:ext cx="2304288" cy="15646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Take care of yourself</a:t>
          </a:r>
        </a:p>
      </dsp:txBody>
      <dsp:txXfrm>
        <a:off x="76381" y="78751"/>
        <a:ext cx="2151526" cy="1411913"/>
      </dsp:txXfrm>
    </dsp:sp>
    <dsp:sp modelId="{8F77809E-54F4-460C-8A7E-7C4847D79AA1}">
      <dsp:nvSpPr>
        <dsp:cNvPr id="0" name=""/>
        <dsp:cNvSpPr/>
      </dsp:nvSpPr>
      <dsp:spPr>
        <a:xfrm rot="5400000">
          <a:off x="3726673" y="379361"/>
          <a:ext cx="1251740" cy="4096512"/>
        </a:xfrm>
        <a:prstGeom prst="round2SameRect">
          <a:avLst/>
        </a:prstGeom>
        <a:solidFill>
          <a:schemeClr val="accent5">
            <a:tint val="40000"/>
            <a:alpha val="90000"/>
            <a:hueOff val="-5776440"/>
            <a:satOff val="8255"/>
            <a:lumOff val="57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776440"/>
              <a:satOff val="8255"/>
              <a:lumOff val="5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Prioritize the important things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Learn to say no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Taking one thing at a time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Be in the present</a:t>
          </a:r>
        </a:p>
      </dsp:txBody>
      <dsp:txXfrm rot="-5400000">
        <a:off x="2304288" y="1862852"/>
        <a:ext cx="4035407" cy="1129530"/>
      </dsp:txXfrm>
    </dsp:sp>
    <dsp:sp modelId="{82620BFE-1EA2-43A9-8511-657DEF30DD5D}">
      <dsp:nvSpPr>
        <dsp:cNvPr id="0" name=""/>
        <dsp:cNvSpPr/>
      </dsp:nvSpPr>
      <dsp:spPr>
        <a:xfrm>
          <a:off x="0" y="1645279"/>
          <a:ext cx="2304288" cy="1564675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Prioritize and focus</a:t>
          </a:r>
        </a:p>
      </dsp:txBody>
      <dsp:txXfrm>
        <a:off x="76381" y="1721660"/>
        <a:ext cx="2151526" cy="1411913"/>
      </dsp:txXfrm>
    </dsp:sp>
    <dsp:sp modelId="{F0528B93-C000-448A-B6F9-A3470517DE04}">
      <dsp:nvSpPr>
        <dsp:cNvPr id="0" name=""/>
        <dsp:cNvSpPr/>
      </dsp:nvSpPr>
      <dsp:spPr>
        <a:xfrm rot="5400000">
          <a:off x="3726673" y="2022270"/>
          <a:ext cx="1251740" cy="4096512"/>
        </a:xfrm>
        <a:prstGeom prst="round2SameRect">
          <a:avLst/>
        </a:prstGeom>
        <a:solidFill>
          <a:schemeClr val="accent5">
            <a:tint val="40000"/>
            <a:alpha val="90000"/>
            <a:hueOff val="-11552879"/>
            <a:satOff val="16511"/>
            <a:lumOff val="115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1552879"/>
              <a:satOff val="16511"/>
              <a:lumOff val="1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Family &amp; Friends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Mentors &amp; Spiritual Advisers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Professionals</a:t>
          </a:r>
        </a:p>
      </dsp:txBody>
      <dsp:txXfrm rot="-5400000">
        <a:off x="2304288" y="3505761"/>
        <a:ext cx="4035407" cy="1129530"/>
      </dsp:txXfrm>
    </dsp:sp>
    <dsp:sp modelId="{3B65950D-1D29-423B-8214-094ABBFE4410}">
      <dsp:nvSpPr>
        <dsp:cNvPr id="0" name=""/>
        <dsp:cNvSpPr/>
      </dsp:nvSpPr>
      <dsp:spPr>
        <a:xfrm>
          <a:off x="0" y="3288188"/>
          <a:ext cx="2304288" cy="1564675"/>
        </a:xfrm>
        <a:prstGeom prst="round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Get support</a:t>
          </a:r>
        </a:p>
      </dsp:txBody>
      <dsp:txXfrm>
        <a:off x="76381" y="3364569"/>
        <a:ext cx="2151526" cy="1411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644F0-1BC4-413B-B8D9-314CBAB18E25}">
      <dsp:nvSpPr>
        <dsp:cNvPr id="0" name=""/>
        <dsp:cNvSpPr/>
      </dsp:nvSpPr>
      <dsp:spPr>
        <a:xfrm rot="5400000">
          <a:off x="3648421" y="-1168058"/>
          <a:ext cx="1408245" cy="40965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Do hobbies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Spend time with loved 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Do things that ground you and make you smile</a:t>
          </a:r>
        </a:p>
      </dsp:txBody>
      <dsp:txXfrm rot="-5400000">
        <a:off x="2304288" y="244820"/>
        <a:ext cx="4027767" cy="1270755"/>
      </dsp:txXfrm>
    </dsp:sp>
    <dsp:sp modelId="{EED984ED-C686-454B-B912-7FA8350175C3}">
      <dsp:nvSpPr>
        <dsp:cNvPr id="0" name=""/>
        <dsp:cNvSpPr/>
      </dsp:nvSpPr>
      <dsp:spPr>
        <a:xfrm>
          <a:off x="20646" y="0"/>
          <a:ext cx="2304288" cy="176030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Make time for fun</a:t>
          </a:r>
        </a:p>
      </dsp:txBody>
      <dsp:txXfrm>
        <a:off x="106577" y="85931"/>
        <a:ext cx="2132426" cy="1588444"/>
      </dsp:txXfrm>
    </dsp:sp>
    <dsp:sp modelId="{AEF1CB8A-5551-4726-9C00-F0A06B998366}">
      <dsp:nvSpPr>
        <dsp:cNvPr id="0" name=""/>
        <dsp:cNvSpPr/>
      </dsp:nvSpPr>
      <dsp:spPr>
        <a:xfrm rot="5400000">
          <a:off x="3648421" y="680263"/>
          <a:ext cx="1408245" cy="409651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Accepting you are human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Celebrating accomplishments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tx2"/>
              </a:solidFill>
            </a:rPr>
            <a:t>Letting go of things you can’t control</a:t>
          </a:r>
        </a:p>
      </dsp:txBody>
      <dsp:txXfrm rot="-5400000">
        <a:off x="2304288" y="2093142"/>
        <a:ext cx="4027767" cy="1270755"/>
      </dsp:txXfrm>
    </dsp:sp>
    <dsp:sp modelId="{A901F1EB-9B2C-458B-930F-7523B23B57AB}">
      <dsp:nvSpPr>
        <dsp:cNvPr id="0" name=""/>
        <dsp:cNvSpPr/>
      </dsp:nvSpPr>
      <dsp:spPr>
        <a:xfrm>
          <a:off x="0" y="1848366"/>
          <a:ext cx="2304288" cy="176030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Be nice to yourself</a:t>
          </a:r>
        </a:p>
      </dsp:txBody>
      <dsp:txXfrm>
        <a:off x="85931" y="1934297"/>
        <a:ext cx="2132426" cy="1588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BA433-80A1-4CA2-955D-8250B60A1545}" type="datetimeFigureOut">
              <a:rPr lang="en-US" smtClean="0"/>
              <a:t>5/8/20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8FEC2-EC88-41FC-930D-DD1C6C1A9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81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8FEC2-EC88-41FC-930D-DD1C6C1A90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18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E6EDC6-DD80-2D48-A9E8-763FB51E6E0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3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49CA79-8A18-6C47-92F8-FD10B635DF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36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8FEC2-EC88-41FC-930D-DD1C6C1A9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6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01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317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E6EDC6-DD80-2D48-A9E8-763FB51E6E0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0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E6EDC6-DD80-2D48-A9E8-763FB51E6E0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30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239FD-141C-4CB4-998D-F8BFCF59A1A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4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8FEC2-EC88-41FC-930D-DD1C6C1A90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5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E6EDC6-DD80-2D48-A9E8-763FB51E6E0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4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Geneva" pitchFamily="-65" charset="-128"/>
              <a:cs typeface="Geneva" pitchFamily="-65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E6EDC6-DD80-2D48-A9E8-763FB51E6E0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8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89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0" y="612774"/>
            <a:ext cx="3352800" cy="885825"/>
          </a:xfrm>
        </p:spPr>
        <p:txBody>
          <a:bodyPr anchor="b"/>
          <a:lstStyle>
            <a:lvl1pPr algn="l">
              <a:defRPr sz="2667" b="1"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612774"/>
            <a:ext cx="7315200" cy="4848225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0" y="1600201"/>
            <a:ext cx="33528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4742D8B-8594-4B44-80B0-BECC0F075D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8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0"/>
            <a:ext cx="10972800" cy="990600"/>
          </a:xfrm>
        </p:spPr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06601"/>
            <a:ext cx="10972800" cy="3534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6F69E68-A1F7-A441-8DC9-1255D615AC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3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25240" y="687917"/>
            <a:ext cx="2743200" cy="4773084"/>
          </a:xfrm>
        </p:spPr>
        <p:txBody>
          <a:bodyPr vert="eaVert"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87917"/>
            <a:ext cx="8026400" cy="47730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4704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D8FFC6-973B-2442-BCAF-B040FDE7B8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27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两栏内容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0" y="708455"/>
            <a:ext cx="318400" cy="749700"/>
          </a:xfrm>
          <a:prstGeom prst="rect">
            <a:avLst/>
          </a:prstGeom>
          <a:solidFill>
            <a:srgbClr val="10B34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48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5812803" y="3756617"/>
            <a:ext cx="5664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41000" y="2353267"/>
            <a:ext cx="10962800" cy="1209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89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 rot="10800000" flipH="1">
            <a:off x="4094432" y="-6154"/>
            <a:ext cx="4003200" cy="897900"/>
          </a:xfrm>
          <a:prstGeom prst="triangle">
            <a:avLst>
              <a:gd name="adj" fmla="val 50000"/>
            </a:avLst>
          </a:prstGeom>
          <a:solidFill>
            <a:srgbClr val="12B7E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3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28A5-D74C-9248-B723-0EC6CD7F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DA271-5D74-634F-9D21-C09B874B1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5145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990600"/>
          </a:xfrm>
        </p:spPr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10972800" cy="3534833"/>
          </a:xfrm>
        </p:spPr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  <a:lvl2pPr>
              <a:defRPr>
                <a:solidFill>
                  <a:srgbClr val="006096"/>
                </a:solidFill>
              </a:defRPr>
            </a:lvl2pPr>
            <a:lvl3pPr>
              <a:defRPr>
                <a:solidFill>
                  <a:srgbClr val="006096"/>
                </a:solidFill>
              </a:defRPr>
            </a:lvl3pPr>
            <a:lvl4pPr>
              <a:defRPr>
                <a:solidFill>
                  <a:srgbClr val="006096"/>
                </a:solidFill>
              </a:defRPr>
            </a:lvl4pPr>
            <a:lvl5pPr>
              <a:defRPr>
                <a:solidFill>
                  <a:srgbClr val="0060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7ED70C6-FDCB-5747-9A21-CEFC4DDC4D7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4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303588"/>
            <a:ext cx="10363200" cy="1362075"/>
          </a:xfrm>
        </p:spPr>
        <p:txBody>
          <a:bodyPr anchor="t">
            <a:normAutofit/>
          </a:bodyPr>
          <a:lstStyle>
            <a:lvl1pPr algn="l">
              <a:defRPr sz="4267" b="1" cap="all"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803400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8643EE7-E1E3-6A41-AED4-ADD0882BF9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58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990600"/>
          </a:xfrm>
        </p:spPr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F8EF95E-660F-6F48-9B3C-B3F93E20AC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72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685800"/>
            <a:ext cx="5386917" cy="103187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17673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685800"/>
            <a:ext cx="5389033" cy="103187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17673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A9B1A9-890C-8B44-BE90-7CB4395EE4D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0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990600"/>
          </a:xfrm>
        </p:spPr>
        <p:txBody>
          <a:bodyPr/>
          <a:lstStyle>
            <a:lvl1pPr>
              <a:defRPr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8F1A38-2662-714D-BA55-F0640804B74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5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68800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524B65-BD56-BC42-A8D4-F7B262BC0E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0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584200"/>
            <a:ext cx="4011084" cy="1162051"/>
          </a:xfrm>
        </p:spPr>
        <p:txBody>
          <a:bodyPr anchor="b"/>
          <a:lstStyle>
            <a:lvl1pPr algn="l">
              <a:defRPr sz="2667" b="1">
                <a:solidFill>
                  <a:srgbClr val="00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84201"/>
            <a:ext cx="6815667" cy="4876800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905001"/>
            <a:ext cx="4011084" cy="3556001"/>
          </a:xfrm>
        </p:spPr>
        <p:txBody>
          <a:bodyPr/>
          <a:lstStyle>
            <a:lvl1pPr marL="0" indent="0">
              <a:buNone/>
              <a:defRPr sz="1867">
                <a:solidFill>
                  <a:srgbClr val="00609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751997" y="6356351"/>
            <a:ext cx="2844800" cy="3661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045864-67DE-844A-AC03-EBD93572A5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59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2192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590801"/>
            <a:ext cx="10972800" cy="35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2"/>
                </a:solidFill>
                <a:latin typeface="Helvetica Neue" charset="0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76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4267" kern="1200">
          <a:solidFill>
            <a:schemeClr val="bg1"/>
          </a:solidFill>
          <a:latin typeface="Calibri"/>
          <a:ea typeface="Geneva" pitchFamily="-65" charset="-128"/>
          <a:cs typeface="Calibri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4267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Calibri"/>
          <a:ea typeface="Geneva" pitchFamily="-65" charset="-128"/>
          <a:cs typeface="Calibri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2"/>
          </a:solidFill>
          <a:latin typeface="Calibri"/>
          <a:ea typeface="Geneva" pitchFamily="-65" charset="-128"/>
          <a:cs typeface="Calibri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2"/>
          </a:solidFill>
          <a:latin typeface="Calibri"/>
          <a:ea typeface="ヒラギノ角ゴ Pro W3" charset="-128"/>
          <a:cs typeface="Calibri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2"/>
          </a:solidFill>
          <a:latin typeface="Calibri"/>
          <a:ea typeface="ヒラギノ角ゴ Pro W3" charset="-128"/>
          <a:cs typeface="Calibri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2"/>
          </a:solidFill>
          <a:latin typeface="Calibri"/>
          <a:ea typeface="ヒラギノ角ゴ Pro W3" charset="-128"/>
          <a:cs typeface="Calibri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hyperlink" Target="https://sites.udel.edu/counseling/resourc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6.jpeg"/><Relationship Id="rId5" Type="http://schemas.openxmlformats.org/officeDocument/2006/relationships/hyperlink" Target="https://sites.udel.edu/counseling/" TargetMode="External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gif"/><Relationship Id="rId4" Type="http://schemas.openxmlformats.org/officeDocument/2006/relationships/hyperlink" Target="http://www.google.com/url?sa=i&amp;rct=j&amp;q=&amp;esrc=s&amp;source=images&amp;cd=&amp;cad=rja&amp;uact=8&amp;ved=0ahUKEwj_m7a6yq_WAhVmxFQKHdcvBv4QjRwIBw&amp;url=http://alivecampus.com/handling-stress-in-college/&amp;psig=AFQjCNHcL7NvLRZvdAuWn4yfRt-fjdBGhQ&amp;ust=150585312083588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8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4.png"/><Relationship Id="rId10" Type="http://schemas.openxmlformats.org/officeDocument/2006/relationships/diagramData" Target="../diagrams/data2.xml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4F3D-3E73-4ACA-88F7-50510BFF05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Self-Care During a Pandemic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23012-32A8-4F23-B4FB-D6FF8CA51F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Clifton </a:t>
            </a:r>
            <a:r>
              <a:rPr lang="en-US" dirty="0" err="1"/>
              <a:t>Berwise</a:t>
            </a:r>
            <a:r>
              <a:rPr lang="en-US" dirty="0"/>
              <a:t>, Ph.D.</a:t>
            </a:r>
          </a:p>
          <a:p>
            <a:r>
              <a:rPr lang="en-US" dirty="0"/>
              <a:t>Vanessa Frierson Freeman, </a:t>
            </a:r>
            <a:r>
              <a:rPr lang="en-US" dirty="0" err="1"/>
              <a:t>Ph.D</a:t>
            </a:r>
            <a:endParaRPr lang="en-US" dirty="0"/>
          </a:p>
          <a:p>
            <a:r>
              <a:rPr lang="en-US" dirty="0"/>
              <a:t>Center for Counseling and Student Development 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1CAAF-6C9A-42D3-8D4C-633A3F38A12D}"/>
              </a:ext>
            </a:extLst>
          </p:cNvPr>
          <p:cNvSpPr txBox="1"/>
          <p:nvPr/>
        </p:nvSpPr>
        <p:spPr>
          <a:xfrm>
            <a:off x="5638800" y="297511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075D6-5898-45FF-B00B-6DDBF8233F2B}"/>
              </a:ext>
            </a:extLst>
          </p:cNvPr>
          <p:cNvSpPr txBox="1"/>
          <p:nvPr/>
        </p:nvSpPr>
        <p:spPr>
          <a:xfrm>
            <a:off x="9541565" y="5029200"/>
            <a:ext cx="184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Click Me!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C14977-5B36-42D0-A112-3F242AD8C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5477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C195-9BDE-4851-879E-F4599D77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Apps for Meditation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F575F-A39E-4E18-B314-430C9C8AA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1285"/>
            <a:ext cx="10972800" cy="3534833"/>
          </a:xfrm>
        </p:spPr>
        <p:txBody>
          <a:bodyPr/>
          <a:lstStyle/>
          <a:p>
            <a:r>
              <a:rPr lang="en-US" sz="2400" dirty="0"/>
              <a:t>Calm</a:t>
            </a:r>
          </a:p>
          <a:p>
            <a:r>
              <a:rPr lang="en-US" sz="2400" dirty="0"/>
              <a:t>Mindshift</a:t>
            </a:r>
          </a:p>
          <a:p>
            <a:r>
              <a:rPr lang="en-US" sz="2400" dirty="0"/>
              <a:t>Stop, Breathe, Think</a:t>
            </a:r>
          </a:p>
          <a:p>
            <a:r>
              <a:rPr lang="en-US" sz="2400" dirty="0"/>
              <a:t>Headspace </a:t>
            </a:r>
          </a:p>
          <a:p>
            <a:r>
              <a:rPr lang="en-US" sz="2400" dirty="0"/>
              <a:t>Counseling Center Self-Help Resources </a:t>
            </a:r>
            <a:r>
              <a:rPr lang="en-US" sz="2400" dirty="0">
                <a:hlinkClick r:id="rId4"/>
              </a:rPr>
              <a:t>https://sites.udel.edu/counseling/resources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FCBBE-C672-411C-BF05-CD44AE400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2F2B3B-C00E-4F47-8506-0655583D0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4661" y="4740966"/>
            <a:ext cx="609600" cy="609600"/>
          </a:xfrm>
          <a:prstGeom prst="rect">
            <a:avLst/>
          </a:prstGeom>
        </p:spPr>
      </p:pic>
      <p:sp>
        <p:nvSpPr>
          <p:cNvPr id="6" name="AutoShape 2" descr="How to Choose Effective Self-Help Resources | Psychology Today">
            <a:extLst>
              <a:ext uri="{FF2B5EF4-FFF2-40B4-BE49-F238E27FC236}">
                <a16:creationId xmlns:a16="http://schemas.microsoft.com/office/drawing/2014/main" id="{5721CC26-64DF-40F9-B5ED-4E78141D44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048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Self-Care: What is It? How Do We Do It? - Joshua Hook">
            <a:extLst>
              <a:ext uri="{FF2B5EF4-FFF2-40B4-BE49-F238E27FC236}">
                <a16:creationId xmlns:a16="http://schemas.microsoft.com/office/drawing/2014/main" id="{6E4F5146-E929-4AEE-9684-A7810DE2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385" y="1772708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Sleep!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5201" y="2057401"/>
            <a:ext cx="6400799" cy="35348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8332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Sleep SO Important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Strengthens and Maintains Immune System</a:t>
            </a:r>
          </a:p>
          <a:p>
            <a:r>
              <a:rPr lang="en-US" sz="3200" dirty="0"/>
              <a:t>Heightens Brain Function</a:t>
            </a:r>
          </a:p>
          <a:p>
            <a:r>
              <a:rPr lang="en-US" sz="3200" dirty="0"/>
              <a:t>Enhances Mood</a:t>
            </a:r>
          </a:p>
          <a:p>
            <a:r>
              <a:rPr lang="en-US" sz="3200" dirty="0"/>
              <a:t>Improves Mental Health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Messing up Sleep?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New schedule</a:t>
            </a:r>
          </a:p>
          <a:p>
            <a:r>
              <a:rPr lang="en-US" sz="3200" dirty="0"/>
              <a:t>Losing track of time/ Lack of time constraints</a:t>
            </a:r>
          </a:p>
          <a:p>
            <a:r>
              <a:rPr lang="en-US" sz="3200" dirty="0"/>
              <a:t>Stuck in the house/ Low light</a:t>
            </a:r>
          </a:p>
          <a:p>
            <a:r>
              <a:rPr lang="en-US" sz="3200" dirty="0"/>
              <a:t>Lack of control of immediate environment</a:t>
            </a:r>
          </a:p>
          <a:p>
            <a:r>
              <a:rPr lang="en-US" sz="3200" dirty="0"/>
              <a:t>Study, Netflix binging, Sleep, etc.. All in bed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34184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0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Messing up Sleep?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67" dirty="0"/>
              <a:t>Anxiety/ Worry </a:t>
            </a:r>
            <a:r>
              <a:rPr lang="en-US" dirty="0"/>
              <a:t>(e.g., What if I or someone I care about get(s) sick?/ I can’t work, so bills are really adding up)</a:t>
            </a:r>
          </a:p>
          <a:p>
            <a:r>
              <a:rPr lang="en-US" sz="2667" dirty="0"/>
              <a:t>Family/ Work Stress </a:t>
            </a:r>
            <a:r>
              <a:rPr lang="en-US" dirty="0"/>
              <a:t>(e.g., my internet stopped working 10 minutes before the deadline for the test; my little brother won’t leave me alone and I have to finish this paper!)</a:t>
            </a:r>
          </a:p>
          <a:p>
            <a:r>
              <a:rPr lang="en-US" sz="2667" dirty="0"/>
              <a:t>Screen Time</a:t>
            </a:r>
          </a:p>
          <a:p>
            <a:r>
              <a:rPr lang="en-US" sz="2667" dirty="0"/>
              <a:t>Social Distancing?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Messed up sleep p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8681" y="454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1397001"/>
            <a:ext cx="7823200" cy="419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7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90600"/>
          </a:xfrm>
        </p:spPr>
        <p:txBody>
          <a:bodyPr/>
          <a:lstStyle/>
          <a:p>
            <a:r>
              <a:rPr lang="en-US" altLang="en-US" dirty="0"/>
              <a:t>Sleep Hygiene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193801"/>
            <a:ext cx="10972800" cy="3534833"/>
          </a:xfrm>
        </p:spPr>
        <p:txBody>
          <a:bodyPr>
            <a:noAutofit/>
          </a:bodyPr>
          <a:lstStyle/>
          <a:p>
            <a:pPr marL="304792" indent="-304792">
              <a:defRPr/>
            </a:pPr>
            <a:r>
              <a:rPr lang="en-US" altLang="en-US" sz="3200" dirty="0"/>
              <a:t>Environment: light, noise, temperature</a:t>
            </a:r>
          </a:p>
          <a:p>
            <a:pPr marL="838179" lvl="1" indent="-304792">
              <a:defRPr/>
            </a:pPr>
            <a:r>
              <a:rPr lang="en-US" altLang="en-US" sz="3200" dirty="0"/>
              <a:t>Screen time</a:t>
            </a:r>
          </a:p>
          <a:p>
            <a:pPr marL="304792" indent="-304792">
              <a:defRPr/>
            </a:pPr>
            <a:r>
              <a:rPr lang="en-US" altLang="en-US" sz="3200" dirty="0"/>
              <a:t>Role of napping</a:t>
            </a:r>
          </a:p>
          <a:p>
            <a:pPr marL="304792" indent="-304792">
              <a:defRPr/>
            </a:pPr>
            <a:r>
              <a:rPr lang="en-US" altLang="en-US" sz="3200" dirty="0"/>
              <a:t>Caffeine - sources &amp; effects</a:t>
            </a:r>
          </a:p>
          <a:p>
            <a:pPr marL="304792" indent="-304792">
              <a:defRPr/>
            </a:pPr>
            <a:r>
              <a:rPr lang="en-US" altLang="en-US" sz="3200" dirty="0"/>
              <a:t>Role of exercise </a:t>
            </a:r>
          </a:p>
          <a:p>
            <a:pPr marL="304792" indent="-304792">
              <a:defRPr/>
            </a:pPr>
            <a:r>
              <a:rPr lang="en-US" altLang="en-US" sz="3200" dirty="0"/>
              <a:t>Consistent bed and wake times</a:t>
            </a:r>
          </a:p>
          <a:p>
            <a:endParaRPr lang="en-US" sz="3200" dirty="0"/>
          </a:p>
        </p:txBody>
      </p:sp>
      <p:pic>
        <p:nvPicPr>
          <p:cNvPr id="4" name="Hygie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000" y="22384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304801"/>
            <a:ext cx="11887200" cy="1303867"/>
          </a:xfrm>
        </p:spPr>
        <p:txBody>
          <a:bodyPr>
            <a:normAutofit/>
          </a:bodyPr>
          <a:lstStyle/>
          <a:p>
            <a:r>
              <a:rPr lang="en-US" sz="5067" b="1" dirty="0"/>
              <a:t>Bed is for Sleep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812800" y="2438400"/>
            <a:ext cx="4450080" cy="35234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If you are studying or using their electronic devices in bed – you are making it harder for your brain to know when it’s time to go to sleep…</a:t>
            </a:r>
          </a:p>
        </p:txBody>
      </p:sp>
      <p:pic>
        <p:nvPicPr>
          <p:cNvPr id="16" name="Picture 15" descr="750-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1" y="2311400"/>
            <a:ext cx="5407377" cy="2667000"/>
          </a:xfrm>
          <a:prstGeom prst="rect">
            <a:avLst/>
          </a:prstGeom>
        </p:spPr>
      </p:pic>
      <p:pic>
        <p:nvPicPr>
          <p:cNvPr id="2" name="Role of b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218" y="4978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What/when you Eat/Drink Matters!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Healthy Diet</a:t>
            </a:r>
          </a:p>
          <a:p>
            <a:r>
              <a:rPr lang="en-US" sz="3200" dirty="0"/>
              <a:t>Not too much caffeine </a:t>
            </a:r>
            <a:r>
              <a:rPr lang="en-US" sz="2667" dirty="0"/>
              <a:t>(e.g., coffee, tea, soda)</a:t>
            </a:r>
          </a:p>
          <a:p>
            <a:r>
              <a:rPr lang="en-US" sz="3200" dirty="0"/>
              <a:t>Limit alcohol</a:t>
            </a:r>
          </a:p>
          <a:p>
            <a:r>
              <a:rPr lang="en-US" sz="3200" dirty="0"/>
              <a:t>Caffeine and Alcohol after 3-5pm disrupt sleep quantity and quality!!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410" y="2200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9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46078"/>
            <a:ext cx="11988800" cy="1546991"/>
          </a:xfrm>
        </p:spPr>
        <p:txBody>
          <a:bodyPr>
            <a:normAutofit/>
          </a:bodyPr>
          <a:lstStyle/>
          <a:p>
            <a:r>
              <a:rPr lang="en-US" sz="4533" b="1" dirty="0"/>
              <a:t> Caffeine is not the friend of sleep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104835" cy="4114800"/>
          </a:xfrm>
        </p:spPr>
        <p:txBody>
          <a:bodyPr>
            <a:normAutofit/>
          </a:bodyPr>
          <a:lstStyle/>
          <a:p>
            <a:r>
              <a:rPr lang="en-US" sz="3200" dirty="0"/>
              <a:t>Caffeine hides fatigue temporarily by blocking the natural neurochemical </a:t>
            </a:r>
            <a:r>
              <a:rPr lang="en-US" sz="3200" b="1" dirty="0"/>
              <a:t>adenosine</a:t>
            </a:r>
            <a:r>
              <a:rPr lang="en-US" sz="3200" dirty="0"/>
              <a:t> in your brain.  </a:t>
            </a:r>
          </a:p>
          <a:p>
            <a:r>
              <a:rPr lang="en-US" sz="3200" dirty="0"/>
              <a:t>The caffeine crash is when the built-up adenosine returns to your system as caffeine wears off.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3" name="Content Placeholder 12" descr="edrinks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940551" y="2986089"/>
            <a:ext cx="3492500" cy="1743075"/>
          </a:xfrm>
        </p:spPr>
      </p:pic>
      <p:pic>
        <p:nvPicPr>
          <p:cNvPr id="5" name="Picture 5" descr="hourenerg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2" y="1701801"/>
            <a:ext cx="3514249" cy="376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567" y="4424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F846-D13D-4BA7-B1D4-FA4D058C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59" y="311736"/>
            <a:ext cx="10972800" cy="9906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College Planning and Management | Manage Your Education and Career">
            <a:extLst>
              <a:ext uri="{FF2B5EF4-FFF2-40B4-BE49-F238E27FC236}">
                <a16:creationId xmlns:a16="http://schemas.microsoft.com/office/drawing/2014/main" id="{A4737899-413C-4709-B783-1660FA1F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29518" y="1447801"/>
            <a:ext cx="4144963" cy="4144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0FB26-D993-4A3F-9829-F859605C2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447801"/>
            <a:ext cx="5384800" cy="4144963"/>
          </a:xfrm>
        </p:spPr>
        <p:txBody>
          <a:bodyPr wrap="square" anchor="t">
            <a:normAutofit/>
          </a:bodyPr>
          <a:lstStyle/>
          <a:p>
            <a:r>
              <a:rPr lang="en-US"/>
              <a:t>Coping with Stress</a:t>
            </a:r>
          </a:p>
          <a:p>
            <a:r>
              <a:rPr lang="en-US"/>
              <a:t>Create a Plan</a:t>
            </a:r>
          </a:p>
          <a:p>
            <a:r>
              <a:rPr lang="en-US"/>
              <a:t>Why is sleep important?</a:t>
            </a:r>
          </a:p>
          <a:p>
            <a:r>
              <a:rPr lang="en-US"/>
              <a:t>Sleep Hygiene</a:t>
            </a:r>
          </a:p>
          <a:p>
            <a:r>
              <a:rPr lang="en-US"/>
              <a:t>Resources </a:t>
            </a: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A97AD6-02EA-4754-AD44-22542850C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7682" y="4983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2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a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1"/>
            <a:ext cx="10972800" cy="3915833"/>
          </a:xfrm>
        </p:spPr>
        <p:txBody>
          <a:bodyPr/>
          <a:lstStyle/>
          <a:p>
            <a:r>
              <a:rPr lang="en-US" sz="2667" b="1" dirty="0"/>
              <a:t>Wake the same time 7 days a week</a:t>
            </a:r>
          </a:p>
          <a:p>
            <a:r>
              <a:rPr lang="en-US" sz="2667" dirty="0"/>
              <a:t>Get in the bed to sleep the same time 7 days a week</a:t>
            </a:r>
          </a:p>
          <a:p>
            <a:r>
              <a:rPr lang="en-US" sz="2667" dirty="0"/>
              <a:t>Aim to get 6-8 hours of sleep</a:t>
            </a:r>
          </a:p>
          <a:p>
            <a:r>
              <a:rPr lang="en-US" sz="2667" dirty="0"/>
              <a:t>Reduce moderate to intense exercise within 3 hours of bed time</a:t>
            </a:r>
          </a:p>
          <a:p>
            <a:r>
              <a:rPr lang="en-US" sz="2667" dirty="0"/>
              <a:t>Wind down at least 1 hour before bed (e.g., casual reading, stretching, listening to relaxing music, take a warm shower)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7895" y="4375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28" y="584201"/>
            <a:ext cx="11379200" cy="860383"/>
          </a:xfrm>
        </p:spPr>
        <p:txBody>
          <a:bodyPr>
            <a:noAutofit/>
          </a:bodyPr>
          <a:lstStyle/>
          <a:p>
            <a:r>
              <a:rPr lang="en-US" dirty="0"/>
              <a:t> </a:t>
            </a:r>
            <a:r>
              <a:rPr lang="en-US" b="1" dirty="0"/>
              <a:t>Powering 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7028" y="1940052"/>
            <a:ext cx="4876800" cy="3447288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Power down and turn devices off an hour before bed</a:t>
            </a:r>
          </a:p>
          <a:p>
            <a:r>
              <a:rPr lang="en-US" sz="3200" dirty="0"/>
              <a:t>Yes, really!  It actually works!  </a:t>
            </a:r>
          </a:p>
          <a:p>
            <a:r>
              <a:rPr lang="en-US" sz="3200" dirty="0"/>
              <a:t>If not an hour, at least 30 minutes</a:t>
            </a:r>
          </a:p>
          <a:p>
            <a:r>
              <a:rPr lang="en-US" sz="3200" dirty="0"/>
              <a:t>This </a:t>
            </a:r>
            <a:r>
              <a:rPr lang="en-US" sz="3200" u="sng" dirty="0"/>
              <a:t>neurochemically</a:t>
            </a:r>
            <a:r>
              <a:rPr lang="en-US" sz="3200" dirty="0"/>
              <a:t> clears the head and helps promote sleep</a:t>
            </a:r>
          </a:p>
        </p:txBody>
      </p:sp>
      <p:pic>
        <p:nvPicPr>
          <p:cNvPr id="15" name="Picture 14" descr="onphoneinb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4401" y="1940053"/>
            <a:ext cx="5586097" cy="27965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4401" y="5232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06" y="396579"/>
            <a:ext cx="11675988" cy="1303867"/>
          </a:xfrm>
        </p:spPr>
        <p:txBody>
          <a:bodyPr>
            <a:normAutofit/>
          </a:bodyPr>
          <a:lstStyle/>
          <a:p>
            <a:r>
              <a:rPr lang="en-US" sz="5067" b="1" dirty="0"/>
              <a:t> Respect Blue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62200"/>
            <a:ext cx="4450080" cy="3447288"/>
          </a:xfrm>
        </p:spPr>
        <p:txBody>
          <a:bodyPr/>
          <a:lstStyle/>
          <a:p>
            <a:r>
              <a:rPr lang="en-US" sz="3200" dirty="0"/>
              <a:t>Use a </a:t>
            </a:r>
            <a:r>
              <a:rPr lang="en-US" sz="3200" dirty="0">
                <a:solidFill>
                  <a:srgbClr val="0070C0"/>
                </a:solidFill>
              </a:rPr>
              <a:t>blue light </a:t>
            </a:r>
            <a:r>
              <a:rPr lang="en-US" sz="3200" dirty="0"/>
              <a:t>eliminator on ALL electronic devices after dinner (auto-set)</a:t>
            </a:r>
          </a:p>
          <a:p>
            <a:pPr marL="0" indent="0">
              <a:buNone/>
            </a:pPr>
            <a:endParaRPr lang="en-US" sz="3200" b="1" u="sng" dirty="0"/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767" y="2469358"/>
            <a:ext cx="4936067" cy="2776537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3958" y="4941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768" y="457201"/>
            <a:ext cx="9501632" cy="1303867"/>
          </a:xfrm>
        </p:spPr>
        <p:txBody>
          <a:bodyPr>
            <a:normAutofit/>
          </a:bodyPr>
          <a:lstStyle/>
          <a:p>
            <a:r>
              <a:rPr lang="en-US" b="1" dirty="0"/>
              <a:t>Napping?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905000"/>
            <a:ext cx="6400801" cy="402945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Napping is an amazing way to boost brain power – more effective than caffeine!</a:t>
            </a:r>
          </a:p>
          <a:p>
            <a:r>
              <a:rPr lang="en-US" sz="3200" dirty="0"/>
              <a:t>An </a:t>
            </a:r>
            <a:r>
              <a:rPr lang="en-US" sz="3200" b="1" u="sng" dirty="0"/>
              <a:t>early</a:t>
            </a:r>
            <a:r>
              <a:rPr lang="en-US" sz="3200" dirty="0"/>
              <a:t> nap for 20-40 minutes works wonders, but should be avoided or reduced after 5pm.  </a:t>
            </a:r>
            <a:endParaRPr lang="en-US" sz="3200" b="1" u="sng" dirty="0"/>
          </a:p>
          <a:p>
            <a:r>
              <a:rPr lang="en-US" sz="3200" b="1" u="sng" dirty="0"/>
              <a:t>Late</a:t>
            </a:r>
            <a:r>
              <a:rPr lang="en-US" sz="3200" dirty="0"/>
              <a:t> naps diminish people’s ability to fall asleep at bedtime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202" y="2209802"/>
            <a:ext cx="4381500" cy="3325559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4126" y="499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Sleep Improvement Tips!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Go outside throughout the day/ Open window blinds when possible</a:t>
            </a:r>
          </a:p>
          <a:p>
            <a:r>
              <a:rPr lang="en-US" sz="3200" dirty="0"/>
              <a:t>Stay Active</a:t>
            </a:r>
          </a:p>
          <a:p>
            <a:r>
              <a:rPr lang="en-US" sz="3200" dirty="0"/>
              <a:t>Deep breathing </a:t>
            </a:r>
          </a:p>
          <a:p>
            <a:r>
              <a:rPr lang="en-US" sz="3200" dirty="0"/>
              <a:t>Mindfulness related activities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1" y="2832341"/>
            <a:ext cx="3918036" cy="254428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49601" y="5287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Set a sleep schedule</a:t>
            </a:r>
          </a:p>
          <a:p>
            <a:pPr lvl="1"/>
            <a:r>
              <a:rPr lang="en-US" sz="2800" dirty="0"/>
              <a:t>Wake up the same time every day (including weekends)</a:t>
            </a:r>
          </a:p>
          <a:p>
            <a:r>
              <a:rPr lang="en-US" sz="2800" dirty="0"/>
              <a:t>Use your bed just to sleep</a:t>
            </a:r>
          </a:p>
          <a:p>
            <a:r>
              <a:rPr lang="en-US" sz="2800" dirty="0"/>
              <a:t>Watch what you eat/ drink and know what alcohol/caffeine can do late in the day</a:t>
            </a:r>
          </a:p>
          <a:p>
            <a:r>
              <a:rPr lang="en-US" sz="2800" dirty="0"/>
              <a:t>Wind down and power down those devices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5073" y="5059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1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2248256"/>
            <a:ext cx="6172200" cy="857251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24/7/365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UD Helpline.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Here for you whenever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you need it.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08512"/>
            <a:ext cx="3464800" cy="53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BCE9B9-84C1-4B90-B40A-65EDC261D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8349" y="4833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6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59924-E65F-4F31-A06C-4608A74E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25" y="257847"/>
            <a:ext cx="10972800" cy="9906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Center for Counseling and Student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96733-1ABA-41B1-9996-3FEF00EF7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5384800" cy="4144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Website: </a:t>
            </a:r>
            <a:r>
              <a:rPr lang="en-US" dirty="0">
                <a:hlinkClick r:id="rId5"/>
              </a:rPr>
              <a:t>https://sites.udel.edu/counseling/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Phone Number: 302-831-2141</a:t>
            </a:r>
          </a:p>
          <a:p>
            <a:pPr>
              <a:lnSpc>
                <a:spcPct val="90000"/>
              </a:lnSpc>
            </a:pPr>
            <a:r>
              <a:rPr lang="en-US" dirty="0"/>
              <a:t>Consultations via phone with a therapist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7B307-86AB-4806-9E32-7A301B2973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00" y="1447801"/>
            <a:ext cx="5384800" cy="4144963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4849E-F2BB-4D25-8CC1-04667B1372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 wrap="square" anchor="ctr"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6585AB-7A61-4092-9FC8-018229035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182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07800-FC30-43CD-B113-5FE658FD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74636"/>
            <a:ext cx="10972800" cy="9906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Feeling Overwhelmed?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B42F-4C3E-40C2-A6D0-781720ECC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5384800" cy="4144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67"/>
              <a:t>It is normal to feel less productive and unmotivated during a crisis due to:</a:t>
            </a:r>
          </a:p>
          <a:p>
            <a:pPr lvl="1">
              <a:lnSpc>
                <a:spcPct val="90000"/>
              </a:lnSpc>
            </a:pPr>
            <a:r>
              <a:rPr lang="en-US" sz="2667"/>
              <a:t>Uncertainty about the future</a:t>
            </a:r>
          </a:p>
          <a:p>
            <a:pPr lvl="1">
              <a:lnSpc>
                <a:spcPct val="90000"/>
              </a:lnSpc>
            </a:pPr>
            <a:r>
              <a:rPr lang="en-US" sz="2667"/>
              <a:t>Grieving the loss of certain activities, loved ones, freedoms</a:t>
            </a:r>
          </a:p>
          <a:p>
            <a:pPr lvl="1">
              <a:lnSpc>
                <a:spcPct val="90000"/>
              </a:lnSpc>
            </a:pPr>
            <a:r>
              <a:rPr lang="en-US" sz="2667"/>
              <a:t>Drastic change in how we work and/or attend classes</a:t>
            </a:r>
          </a:p>
          <a:p>
            <a:pPr lvl="1">
              <a:lnSpc>
                <a:spcPct val="90000"/>
              </a:lnSpc>
            </a:pPr>
            <a:r>
              <a:rPr lang="en-US" sz="2667"/>
              <a:t>And many other reasons</a:t>
            </a:r>
          </a:p>
        </p:txBody>
      </p:sp>
      <p:pic>
        <p:nvPicPr>
          <p:cNvPr id="1026" name="Picture 2" descr="Emotional Overwhelm">
            <a:extLst>
              <a:ext uri="{FF2B5EF4-FFF2-40B4-BE49-F238E27FC236}">
                <a16:creationId xmlns:a16="http://schemas.microsoft.com/office/drawing/2014/main" id="{293CAE20-7586-4613-B2C0-82977933E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7600" y="1447801"/>
            <a:ext cx="5384800" cy="414496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DA06B6-9584-4D0F-B0CA-7744CA5BE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7617" y="5287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7EE2-7D13-45A2-8EAD-9B955CDC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Coping with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451B2-71EB-4882-AABE-CBC075F68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2" name="Picture 4" descr="Self-care Story: &quot;Take Care of You&quot; | Adoption Council of Ontario">
            <a:extLst>
              <a:ext uri="{FF2B5EF4-FFF2-40B4-BE49-F238E27FC236}">
                <a16:creationId xmlns:a16="http://schemas.microsoft.com/office/drawing/2014/main" id="{7F3C85B4-FE2F-4B1E-9DFF-FEAB2C6FA6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442" y="1916642"/>
            <a:ext cx="7241117" cy="362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E4C7A4-9453-4A13-AA28-8F801FF75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558" y="5032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C729-BC72-4490-8E35-334D4BDC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07" y="308156"/>
            <a:ext cx="10972800" cy="990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2CF1-E72C-4A41-B2EE-4FEC7010F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Shape 283" descr="Related image">
            <a:hlinkClick r:id="rId4"/>
            <a:extLst>
              <a:ext uri="{FF2B5EF4-FFF2-40B4-BE49-F238E27FC236}">
                <a16:creationId xmlns:a16="http://schemas.microsoft.com/office/drawing/2014/main" id="{C029BFD9-0786-4D11-BA49-01401019B4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3750" y="410025"/>
            <a:ext cx="5888967" cy="528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271B8E-F2C9-41D6-BB56-D1DF9C429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8662" y="4793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1FD45-BD44-4F90-8CC4-9B841776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96" y="357777"/>
            <a:ext cx="10972800" cy="9906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Problematic Coping Strategies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56D53-C46D-4CBE-910B-A7BEAF067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5384800" cy="414496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/>
              <a:t>Not sleeping or eating</a:t>
            </a:r>
          </a:p>
          <a:p>
            <a:pPr>
              <a:lnSpc>
                <a:spcPct val="90000"/>
              </a:lnSpc>
            </a:pPr>
            <a:r>
              <a:rPr lang="en-US" sz="3200"/>
              <a:t>Procrastinating or avoiding</a:t>
            </a:r>
          </a:p>
          <a:p>
            <a:pPr>
              <a:lnSpc>
                <a:spcPct val="90000"/>
              </a:lnSpc>
            </a:pPr>
            <a:r>
              <a:rPr lang="en-US" sz="3200"/>
              <a:t>Pulling all nighters</a:t>
            </a:r>
          </a:p>
          <a:p>
            <a:pPr>
              <a:lnSpc>
                <a:spcPct val="90000"/>
              </a:lnSpc>
            </a:pPr>
            <a:r>
              <a:rPr lang="en-US" sz="3200"/>
              <a:t>Substance use/caffeine use</a:t>
            </a:r>
          </a:p>
          <a:p>
            <a:pPr>
              <a:lnSpc>
                <a:spcPct val="90000"/>
              </a:lnSpc>
            </a:pPr>
            <a:r>
              <a:rPr lang="en-US" sz="3200"/>
              <a:t>Stress eating</a:t>
            </a:r>
          </a:p>
          <a:p>
            <a:pPr>
              <a:lnSpc>
                <a:spcPct val="90000"/>
              </a:lnSpc>
            </a:pPr>
            <a:r>
              <a:rPr lang="en-US" sz="3200"/>
              <a:t>Withdrawing from friends</a:t>
            </a:r>
          </a:p>
          <a:p>
            <a:pPr>
              <a:lnSpc>
                <a:spcPct val="90000"/>
              </a:lnSpc>
            </a:pPr>
            <a:r>
              <a:rPr lang="en-US" sz="3200"/>
              <a:t>Ignoring your feelings </a:t>
            </a:r>
          </a:p>
        </p:txBody>
      </p:sp>
      <p:pic>
        <p:nvPicPr>
          <p:cNvPr id="3074" name="Picture 2" descr="The Struggle is Real | Hershey Free Church">
            <a:extLst>
              <a:ext uri="{FF2B5EF4-FFF2-40B4-BE49-F238E27FC236}">
                <a16:creationId xmlns:a16="http://schemas.microsoft.com/office/drawing/2014/main" id="{D447A4B2-2EB7-4858-8074-6A7F749A1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97600" y="2012539"/>
            <a:ext cx="5384800" cy="30154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8FA4A-4586-45EB-873A-C35B109B6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73600" y="6356351"/>
            <a:ext cx="2844800" cy="366183"/>
          </a:xfrm>
        </p:spPr>
        <p:txBody>
          <a:bodyPr wrap="square" anchor="ctr">
            <a:normAutofit/>
          </a:bodyPr>
          <a:lstStyle/>
          <a:p>
            <a:pPr defTabSz="609585" fontAlgn="base">
              <a:spcBef>
                <a:spcPct val="0"/>
              </a:spcBef>
              <a:spcAft>
                <a:spcPts val="80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C82A80-54DC-4B5D-B81E-45F028646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48370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C20036D-6F03-F941-982D-E7DDF71E331D}"/>
              </a:ext>
            </a:extLst>
          </p:cNvPr>
          <p:cNvGraphicFramePr/>
          <p:nvPr/>
        </p:nvGraphicFramePr>
        <p:xfrm>
          <a:off x="203200" y="760083"/>
          <a:ext cx="6400800" cy="485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10F714-14FC-6549-A7FF-311ED6A82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1506080"/>
              </p:ext>
            </p:extLst>
          </p:nvPr>
        </p:nvGraphicFramePr>
        <p:xfrm>
          <a:off x="5588000" y="1383342"/>
          <a:ext cx="6400800" cy="3608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CA86A-F69F-44A3-BAF0-2723B4D20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94504" y="5169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9439-8829-8941-903F-0BE286CD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A PLAN!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5EE77-2ABF-1A46-80F3-B3814B048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426" y="3888352"/>
            <a:ext cx="3620487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D0BEB-0E39-3B46-A8A5-A932F258C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043" y="570088"/>
            <a:ext cx="2635251" cy="1808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FC1D2E-B094-4345-AB2E-FA87B3D894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804200"/>
            <a:ext cx="2743200" cy="274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4A3FA-1DFB-2047-B2B3-3A73EA9B4A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6651" y="422389"/>
            <a:ext cx="2095500" cy="20955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9FD0EB-68E8-49D5-8C16-4697740C4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47574" y="5346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237" y="279401"/>
            <a:ext cx="7467600" cy="5600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8E32E8-C3EB-4E0C-A230-F07CE4E44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8974" y="5218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UD Primary and Secondary">
      <a:dk1>
        <a:sysClr val="windowText" lastClr="000000"/>
      </a:dk1>
      <a:lt1>
        <a:sysClr val="window" lastClr="FFFFFF"/>
      </a:lt1>
      <a:dk2>
        <a:srgbClr val="00539F"/>
      </a:dk2>
      <a:lt2>
        <a:srgbClr val="EEECE1"/>
      </a:lt2>
      <a:accent1>
        <a:srgbClr val="4F81BD"/>
      </a:accent1>
      <a:accent2>
        <a:srgbClr val="AF1E2D"/>
      </a:accent2>
      <a:accent3>
        <a:srgbClr val="BED600"/>
      </a:accent3>
      <a:accent4>
        <a:srgbClr val="5A8E22"/>
      </a:accent4>
      <a:accent5>
        <a:srgbClr val="00A0DF"/>
      </a:accent5>
      <a:accent6>
        <a:srgbClr val="EF8200"/>
      </a:accent6>
      <a:hlink>
        <a:srgbClr val="00539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818</Words>
  <Application>Microsoft Macintosh PowerPoint</Application>
  <PresentationFormat>Widescreen</PresentationFormat>
  <Paragraphs>137</Paragraphs>
  <Slides>27</Slides>
  <Notes>13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Helvetica Neue</vt:lpstr>
      <vt:lpstr>1_Office Theme</vt:lpstr>
      <vt:lpstr>Self-Care During a Pandemic</vt:lpstr>
      <vt:lpstr>Overview</vt:lpstr>
      <vt:lpstr>Feeling Overwhelmed?</vt:lpstr>
      <vt:lpstr>Coping with Stress</vt:lpstr>
      <vt:lpstr>PowerPoint Presentation</vt:lpstr>
      <vt:lpstr>Problematic Coping Strategies </vt:lpstr>
      <vt:lpstr>PowerPoint Presentation</vt:lpstr>
      <vt:lpstr>LET’S MAKE A PLAN!</vt:lpstr>
      <vt:lpstr>PowerPoint Presentation</vt:lpstr>
      <vt:lpstr>Apps for Meditation</vt:lpstr>
      <vt:lpstr>Let’s Talk About Sleep!</vt:lpstr>
      <vt:lpstr>Why is Sleep SO Important Now?</vt:lpstr>
      <vt:lpstr>What’s Messing up Sleep?</vt:lpstr>
      <vt:lpstr>What’s Messing up Sleep?</vt:lpstr>
      <vt:lpstr>PowerPoint Presentation</vt:lpstr>
      <vt:lpstr>Sleep Hygiene</vt:lpstr>
      <vt:lpstr>Bed is for Sleep </vt:lpstr>
      <vt:lpstr>What/when you Eat/Drink Matters!</vt:lpstr>
      <vt:lpstr> Caffeine is not the friend of sleep</vt:lpstr>
      <vt:lpstr>Set a Schedule</vt:lpstr>
      <vt:lpstr> Powering Down</vt:lpstr>
      <vt:lpstr> Respect Blue Light</vt:lpstr>
      <vt:lpstr>Napping?</vt:lpstr>
      <vt:lpstr>More Sleep Improvement Tips!</vt:lpstr>
      <vt:lpstr>Sleep Reminders</vt:lpstr>
      <vt:lpstr>The 24/7/365  UD Helpline.  Here for you whenever you need it.</vt:lpstr>
      <vt:lpstr>Center for Counseling and Student Development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Self-Care During COVID-19</dc:title>
  <dc:creator>Freeman, Vanessa</dc:creator>
  <cp:lastModifiedBy>Impagliazzo, Casey</cp:lastModifiedBy>
  <cp:revision>24</cp:revision>
  <dcterms:created xsi:type="dcterms:W3CDTF">2020-04-24T17:00:02Z</dcterms:created>
  <dcterms:modified xsi:type="dcterms:W3CDTF">2020-05-08T17:28:51Z</dcterms:modified>
</cp:coreProperties>
</file>