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1"/>
  </p:sldMasterIdLst>
  <p:notesMasterIdLst>
    <p:notesMasterId r:id="rId4"/>
  </p:notesMasterIdLst>
  <p:handoutMasterIdLst>
    <p:handoutMasterId r:id="rId5"/>
  </p:handoutMasterIdLst>
  <p:sldIdLst>
    <p:sldId id="259" r:id="rId2"/>
    <p:sldId id="257" r:id="rId3"/>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Geneva" charset="0"/>
        <a:cs typeface="Geneva" charset="0"/>
      </a:defRPr>
    </a:lvl1pPr>
    <a:lvl2pPr marL="457200" algn="l" defTabSz="457200" rtl="0" fontAlgn="base">
      <a:spcBef>
        <a:spcPct val="0"/>
      </a:spcBef>
      <a:spcAft>
        <a:spcPct val="0"/>
      </a:spcAft>
      <a:defRPr kern="1200">
        <a:solidFill>
          <a:schemeClr val="tx1"/>
        </a:solidFill>
        <a:latin typeface="Arial" charset="0"/>
        <a:ea typeface="Geneva" charset="0"/>
        <a:cs typeface="Geneva" charset="0"/>
      </a:defRPr>
    </a:lvl2pPr>
    <a:lvl3pPr marL="914400" algn="l" defTabSz="457200" rtl="0" fontAlgn="base">
      <a:spcBef>
        <a:spcPct val="0"/>
      </a:spcBef>
      <a:spcAft>
        <a:spcPct val="0"/>
      </a:spcAft>
      <a:defRPr kern="1200">
        <a:solidFill>
          <a:schemeClr val="tx1"/>
        </a:solidFill>
        <a:latin typeface="Arial" charset="0"/>
        <a:ea typeface="Geneva" charset="0"/>
        <a:cs typeface="Geneva" charset="0"/>
      </a:defRPr>
    </a:lvl3pPr>
    <a:lvl4pPr marL="1371600" algn="l" defTabSz="457200" rtl="0" fontAlgn="base">
      <a:spcBef>
        <a:spcPct val="0"/>
      </a:spcBef>
      <a:spcAft>
        <a:spcPct val="0"/>
      </a:spcAft>
      <a:defRPr kern="1200">
        <a:solidFill>
          <a:schemeClr val="tx1"/>
        </a:solidFill>
        <a:latin typeface="Arial" charset="0"/>
        <a:ea typeface="Geneva" charset="0"/>
        <a:cs typeface="Geneva" charset="0"/>
      </a:defRPr>
    </a:lvl4pPr>
    <a:lvl5pPr marL="1828800" algn="l" defTabSz="457200" rtl="0" fontAlgn="base">
      <a:spcBef>
        <a:spcPct val="0"/>
      </a:spcBef>
      <a:spcAft>
        <a:spcPct val="0"/>
      </a:spcAft>
      <a:defRPr kern="1200">
        <a:solidFill>
          <a:schemeClr val="tx1"/>
        </a:solidFill>
        <a:latin typeface="Arial" charset="0"/>
        <a:ea typeface="Geneva" charset="0"/>
        <a:cs typeface="Geneva" charset="0"/>
      </a:defRPr>
    </a:lvl5pPr>
    <a:lvl6pPr marL="2286000" algn="l" defTabSz="457200" rtl="0" eaLnBrk="1" latinLnBrk="0" hangingPunct="1">
      <a:defRPr kern="1200">
        <a:solidFill>
          <a:schemeClr val="tx1"/>
        </a:solidFill>
        <a:latin typeface="Arial" charset="0"/>
        <a:ea typeface="Geneva" charset="0"/>
        <a:cs typeface="Geneva" charset="0"/>
      </a:defRPr>
    </a:lvl6pPr>
    <a:lvl7pPr marL="2743200" algn="l" defTabSz="457200" rtl="0" eaLnBrk="1" latinLnBrk="0" hangingPunct="1">
      <a:defRPr kern="1200">
        <a:solidFill>
          <a:schemeClr val="tx1"/>
        </a:solidFill>
        <a:latin typeface="Arial" charset="0"/>
        <a:ea typeface="Geneva" charset="0"/>
        <a:cs typeface="Geneva" charset="0"/>
      </a:defRPr>
    </a:lvl7pPr>
    <a:lvl8pPr marL="3200400" algn="l" defTabSz="457200" rtl="0" eaLnBrk="1" latinLnBrk="0" hangingPunct="1">
      <a:defRPr kern="1200">
        <a:solidFill>
          <a:schemeClr val="tx1"/>
        </a:solidFill>
        <a:latin typeface="Arial" charset="0"/>
        <a:ea typeface="Geneva" charset="0"/>
        <a:cs typeface="Geneva" charset="0"/>
      </a:defRPr>
    </a:lvl8pPr>
    <a:lvl9pPr marL="3657600" algn="l" defTabSz="457200" rtl="0" eaLnBrk="1" latinLnBrk="0" hangingPunct="1">
      <a:defRPr kern="1200">
        <a:solidFill>
          <a:schemeClr val="tx1"/>
        </a:solidFill>
        <a:latin typeface="Arial" charset="0"/>
        <a:ea typeface="Geneva" charset="0"/>
        <a:cs typeface="Geneva"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09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Objects="1">
      <p:cViewPr varScale="1">
        <p:scale>
          <a:sx n="161" d="100"/>
          <a:sy n="161" d="100"/>
        </p:scale>
        <p:origin x="784" y="20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112" charset="0"/>
                <a:ea typeface="Geneva" pitchFamily="37" charset="-128"/>
                <a:cs typeface="Geneva" pitchFamily="37"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A5CB7454-15C1-A944-AC37-5542B6D3ECE9}" type="datetime1">
              <a:rPr lang="en-US"/>
              <a:pPr>
                <a:defRPr/>
              </a:pPr>
              <a:t>2/7/22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112" charset="0"/>
                <a:ea typeface="Geneva" pitchFamily="37" charset="-128"/>
                <a:cs typeface="Geneva" pitchFamily="37"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6CAD9EFA-3E97-9B4D-8EE7-720657CEF67E}" type="slidenum">
              <a:rPr lang="en-US"/>
              <a:pPr>
                <a:defRPr/>
              </a:pPr>
              <a:t>‹#›</a:t>
            </a:fld>
            <a:endParaRPr lang="en-US"/>
          </a:p>
        </p:txBody>
      </p:sp>
    </p:spTree>
    <p:extLst>
      <p:ext uri="{BB962C8B-B14F-4D97-AF65-F5344CB8AC3E}">
        <p14:creationId xmlns:p14="http://schemas.microsoft.com/office/powerpoint/2010/main" val="3571877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112" charset="0"/>
                <a:ea typeface="Geneva" pitchFamily="37" charset="-128"/>
                <a:cs typeface="Geneva" pitchFamily="37"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1210EC45-414C-6A4E-BBBD-A09AEA33A371}" type="datetime1">
              <a:rPr lang="en-US"/>
              <a:pPr>
                <a:defRPr/>
              </a:pPr>
              <a:t>2/7/22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112" charset="0"/>
                <a:ea typeface="Geneva" pitchFamily="37" charset="-128"/>
                <a:cs typeface="Geneva" pitchFamily="37"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FE6EDC6-DD80-2D48-A9E8-763FB51E6E0C}" type="slidenum">
              <a:rPr lang="en-US"/>
              <a:pPr>
                <a:defRPr/>
              </a:pPr>
              <a:t>‹#›</a:t>
            </a:fld>
            <a:endParaRPr lang="en-US"/>
          </a:p>
        </p:txBody>
      </p:sp>
    </p:spTree>
    <p:extLst>
      <p:ext uri="{BB962C8B-B14F-4D97-AF65-F5344CB8AC3E}">
        <p14:creationId xmlns:p14="http://schemas.microsoft.com/office/powerpoint/2010/main" val="1795040629"/>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Geneva" pitchFamily="-65" charset="-128"/>
        <a:cs typeface="Geneva" pitchFamily="-65" charset="-128"/>
      </a:defRPr>
    </a:lvl1pPr>
    <a:lvl2pPr marL="457200" algn="l" defTabSz="457200" rtl="0" eaLnBrk="0" fontAlgn="base" hangingPunct="0">
      <a:spcBef>
        <a:spcPct val="30000"/>
      </a:spcBef>
      <a:spcAft>
        <a:spcPct val="0"/>
      </a:spcAft>
      <a:defRPr sz="1200" kern="1200">
        <a:solidFill>
          <a:schemeClr val="tx1"/>
        </a:solidFill>
        <a:latin typeface="+mn-lt"/>
        <a:ea typeface="Geneva" pitchFamily="-65"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567864FA-209B-1043-A841-ED36060A1A9B}"/>
              </a:ext>
            </a:extLst>
          </p:cNvPr>
          <p:cNvSpPr>
            <a:spLocks noGrp="1"/>
          </p:cNvSpPr>
          <p:nvPr>
            <p:ph type="subTitle" idx="1"/>
          </p:nvPr>
        </p:nvSpPr>
        <p:spPr>
          <a:xfrm>
            <a:off x="1371600" y="2343150"/>
            <a:ext cx="6400800" cy="1314450"/>
          </a:xfrm>
        </p:spPr>
        <p:txBody>
          <a:bodyPr/>
          <a:lstStyle>
            <a:lvl1pPr marL="0" indent="0" algn="ctr">
              <a:buNone/>
              <a:defRPr>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Content Placeholder 4">
            <a:extLst>
              <a:ext uri="{FF2B5EF4-FFF2-40B4-BE49-F238E27FC236}">
                <a16:creationId xmlns:a16="http://schemas.microsoft.com/office/drawing/2014/main" id="{0032CEFA-0C9E-F447-ADE1-E24CB476DEFC}"/>
              </a:ext>
            </a:extLst>
          </p:cNvPr>
          <p:cNvSpPr>
            <a:spLocks noGrp="1"/>
          </p:cNvSpPr>
          <p:nvPr>
            <p:ph sz="quarter" idx="10" hasCustomPrompt="1"/>
          </p:nvPr>
        </p:nvSpPr>
        <p:spPr>
          <a:xfrm>
            <a:off x="685800" y="1047750"/>
            <a:ext cx="7772400" cy="1066800"/>
          </a:xfrm>
        </p:spPr>
        <p:txBody>
          <a:bodyPr anchor="ctr"/>
          <a:lstStyle>
            <a:lvl1pPr marL="0" indent="0" algn="ctr">
              <a:buNone/>
              <a:defRPr sz="3200"/>
            </a:lvl1pPr>
          </a:lstStyle>
          <a:p>
            <a:pPr lvl="0"/>
            <a:r>
              <a:rPr lang="en-US" dirty="0"/>
              <a:t>Click to edit Master title style</a:t>
            </a:r>
          </a:p>
        </p:txBody>
      </p:sp>
    </p:spTree>
    <p:extLst>
      <p:ext uri="{BB962C8B-B14F-4D97-AF65-F5344CB8AC3E}">
        <p14:creationId xmlns:p14="http://schemas.microsoft.com/office/powerpoint/2010/main" val="2699630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solidFill>
                  <a:srgbClr val="006096"/>
                </a:solidFill>
              </a:defRPr>
            </a:lvl1pPr>
          </a:lstStyle>
          <a:p>
            <a:r>
              <a:rPr lang="en-US" dirty="0"/>
              <a:t>Click to edit Master title style</a:t>
            </a:r>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solidFill>
                  <a:srgbClr val="006096"/>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025503"/>
            <a:ext cx="5486400" cy="375047"/>
          </a:xfrm>
        </p:spPr>
        <p:txBody>
          <a:bodyPr/>
          <a:lstStyle>
            <a:lvl1pPr marL="0" indent="0">
              <a:buNone/>
              <a:defRPr sz="1400">
                <a:solidFill>
                  <a:srgbClr val="00609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Slide Number Placeholder 6"/>
          <p:cNvSpPr>
            <a:spLocks noGrp="1"/>
          </p:cNvSpPr>
          <p:nvPr>
            <p:ph type="sldNum" sz="quarter" idx="10"/>
          </p:nvPr>
        </p:nvSpPr>
        <p:spPr>
          <a:xfrm>
            <a:off x="3352800" y="4767263"/>
            <a:ext cx="2133600" cy="274637"/>
          </a:xfrm>
          <a:prstGeom prst="rect">
            <a:avLst/>
          </a:prstGeom>
        </p:spPr>
        <p:txBody>
          <a:bodyPr/>
          <a:lstStyle>
            <a:lvl1pPr algn="ctr">
              <a:defRPr>
                <a:solidFill>
                  <a:schemeClr val="bg1"/>
                </a:solidFill>
              </a:defRPr>
            </a:lvl1pPr>
          </a:lstStyle>
          <a:p>
            <a:pPr>
              <a:defRPr/>
            </a:pPr>
            <a:fld id="{34742D8B-8594-4B44-80B0-BECC0F075DC4}" type="slidenum">
              <a:rPr lang="en-US" smtClean="0"/>
              <a:pPr>
                <a:defRPr/>
              </a:pPr>
              <a:t>‹#›</a:t>
            </a:fld>
            <a:endParaRPr lang="en-US" dirty="0"/>
          </a:p>
        </p:txBody>
      </p:sp>
    </p:spTree>
    <p:extLst>
      <p:ext uri="{BB962C8B-B14F-4D97-AF65-F5344CB8AC3E}">
        <p14:creationId xmlns:p14="http://schemas.microsoft.com/office/powerpoint/2010/main" val="531183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6096"/>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xfrm>
            <a:off x="3505200" y="4767263"/>
            <a:ext cx="2133600" cy="274637"/>
          </a:xfrm>
          <a:prstGeom prst="rect">
            <a:avLst/>
          </a:prstGeom>
        </p:spPr>
        <p:txBody>
          <a:bodyPr/>
          <a:lstStyle>
            <a:lvl1pPr algn="ctr">
              <a:defRPr>
                <a:solidFill>
                  <a:schemeClr val="bg1"/>
                </a:solidFill>
              </a:defRPr>
            </a:lvl1pPr>
          </a:lstStyle>
          <a:p>
            <a:pPr>
              <a:defRPr/>
            </a:pPr>
            <a:fld id="{C6F69E68-A1F7-A441-8DC9-1255D615ACC0}" type="slidenum">
              <a:rPr lang="en-US" smtClean="0"/>
              <a:pPr>
                <a:defRPr/>
              </a:pPr>
              <a:t>‹#›</a:t>
            </a:fld>
            <a:endParaRPr lang="en-US" dirty="0"/>
          </a:p>
        </p:txBody>
      </p:sp>
    </p:spTree>
    <p:extLst>
      <p:ext uri="{BB962C8B-B14F-4D97-AF65-F5344CB8AC3E}">
        <p14:creationId xmlns:p14="http://schemas.microsoft.com/office/powerpoint/2010/main" val="2274019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38149"/>
            <a:ext cx="2057400" cy="365760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38149"/>
            <a:ext cx="6019800" cy="3657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xfrm>
            <a:off x="3467100" y="4767263"/>
            <a:ext cx="2133600" cy="274637"/>
          </a:xfrm>
          <a:prstGeom prst="rect">
            <a:avLst/>
          </a:prstGeom>
        </p:spPr>
        <p:txBody>
          <a:bodyPr/>
          <a:lstStyle>
            <a:lvl1pPr algn="ctr">
              <a:defRPr>
                <a:solidFill>
                  <a:schemeClr val="bg1"/>
                </a:solidFill>
              </a:defRPr>
            </a:lvl1pPr>
          </a:lstStyle>
          <a:p>
            <a:pPr>
              <a:defRPr/>
            </a:pPr>
            <a:fld id="{8FD8FFC6-973B-2442-BCAF-B040FDE7B897}" type="slidenum">
              <a:rPr lang="en-US" smtClean="0"/>
              <a:pPr>
                <a:defRPr/>
              </a:pPr>
              <a:t>‹#›</a:t>
            </a:fld>
            <a:endParaRPr lang="en-US" dirty="0"/>
          </a:p>
        </p:txBody>
      </p:sp>
    </p:spTree>
    <p:extLst>
      <p:ext uri="{BB962C8B-B14F-4D97-AF65-F5344CB8AC3E}">
        <p14:creationId xmlns:p14="http://schemas.microsoft.com/office/powerpoint/2010/main" val="2556142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26319"/>
            <a:ext cx="7772400" cy="1102519"/>
          </a:xfrm>
        </p:spPr>
        <p:txBody>
          <a:bodyPr/>
          <a:lstStyle>
            <a:lvl1pPr>
              <a:defRPr>
                <a:solidFill>
                  <a:srgbClr val="006096"/>
                </a:solidFill>
              </a:defRPr>
            </a:lvl1pPr>
          </a:lstStyle>
          <a:p>
            <a:r>
              <a:rPr lang="en-US" dirty="0"/>
              <a:t>Click to edit Master title style</a:t>
            </a:r>
          </a:p>
        </p:txBody>
      </p:sp>
      <p:sp>
        <p:nvSpPr>
          <p:cNvPr id="3" name="Subtitle 2"/>
          <p:cNvSpPr>
            <a:spLocks noGrp="1"/>
          </p:cNvSpPr>
          <p:nvPr>
            <p:ph type="subTitle" idx="1"/>
          </p:nvPr>
        </p:nvSpPr>
        <p:spPr>
          <a:xfrm>
            <a:off x="1371600" y="2343150"/>
            <a:ext cx="6400800" cy="1314450"/>
          </a:xfrm>
        </p:spPr>
        <p:txBody>
          <a:bodyPr/>
          <a:lstStyle>
            <a:lvl1pPr marL="0" indent="0" algn="ctr">
              <a:buNone/>
              <a:defRPr>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Slide Number Placeholder 5">
            <a:extLst>
              <a:ext uri="{FF2B5EF4-FFF2-40B4-BE49-F238E27FC236}">
                <a16:creationId xmlns:a16="http://schemas.microsoft.com/office/drawing/2014/main" id="{7703A62C-3036-4C46-B0F0-66308DE03096}"/>
              </a:ext>
            </a:extLst>
          </p:cNvPr>
          <p:cNvSpPr>
            <a:spLocks noGrp="1"/>
          </p:cNvSpPr>
          <p:nvPr>
            <p:ph type="sldNum" sz="quarter" idx="4"/>
          </p:nvPr>
        </p:nvSpPr>
        <p:spPr>
          <a:xfrm>
            <a:off x="3505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ctr">
              <a:defRPr sz="1200">
                <a:solidFill>
                  <a:schemeClr val="bg1"/>
                </a:solidFill>
                <a:latin typeface="Helvetica Neue" charset="0"/>
              </a:defRPr>
            </a:lvl1pPr>
          </a:lstStyle>
          <a:p>
            <a:pPr>
              <a:defRPr/>
            </a:pPr>
            <a:r>
              <a:rPr lang="en-US" dirty="0"/>
              <a:t>1</a:t>
            </a:r>
          </a:p>
        </p:txBody>
      </p:sp>
    </p:spTree>
    <p:extLst>
      <p:ext uri="{BB962C8B-B14F-4D97-AF65-F5344CB8AC3E}">
        <p14:creationId xmlns:p14="http://schemas.microsoft.com/office/powerpoint/2010/main" val="250018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6096"/>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06096"/>
                </a:solidFill>
              </a:defRPr>
            </a:lvl1pPr>
            <a:lvl2pPr>
              <a:defRPr>
                <a:solidFill>
                  <a:srgbClr val="006096"/>
                </a:solidFill>
              </a:defRPr>
            </a:lvl2pPr>
            <a:lvl3pPr>
              <a:defRPr>
                <a:solidFill>
                  <a:srgbClr val="006096"/>
                </a:solidFill>
              </a:defRPr>
            </a:lvl3pPr>
            <a:lvl4pPr>
              <a:defRPr>
                <a:solidFill>
                  <a:srgbClr val="006096"/>
                </a:solidFill>
              </a:defRPr>
            </a:lvl4pPr>
            <a:lvl5pPr>
              <a:defRPr>
                <a:solidFill>
                  <a:srgbClr val="006096"/>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a:xfrm>
            <a:off x="3505200" y="4767263"/>
            <a:ext cx="2133600" cy="274637"/>
          </a:xfrm>
          <a:prstGeom prst="rect">
            <a:avLst/>
          </a:prstGeom>
        </p:spPr>
        <p:txBody>
          <a:bodyPr/>
          <a:lstStyle>
            <a:lvl1pPr algn="ctr">
              <a:defRPr>
                <a:solidFill>
                  <a:schemeClr val="bg1"/>
                </a:solidFill>
              </a:defRPr>
            </a:lvl1pPr>
          </a:lstStyle>
          <a:p>
            <a:pPr>
              <a:defRPr/>
            </a:pPr>
            <a:fld id="{67ED70C6-FDCB-5747-9A21-CEFC4DDC4D7F}" type="slidenum">
              <a:rPr lang="en-US" smtClean="0"/>
              <a:pPr>
                <a:defRPr/>
              </a:pPr>
              <a:t>‹#›</a:t>
            </a:fld>
            <a:endParaRPr lang="en-US" dirty="0"/>
          </a:p>
        </p:txBody>
      </p:sp>
    </p:spTree>
    <p:extLst>
      <p:ext uri="{BB962C8B-B14F-4D97-AF65-F5344CB8AC3E}">
        <p14:creationId xmlns:p14="http://schemas.microsoft.com/office/powerpoint/2010/main" val="3836591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647950"/>
            <a:ext cx="7772400" cy="1021556"/>
          </a:xfrm>
        </p:spPr>
        <p:txBody>
          <a:bodyPr anchor="t">
            <a:normAutofit/>
          </a:bodyPr>
          <a:lstStyle>
            <a:lvl1pPr algn="l">
              <a:defRPr sz="3200" b="1" cap="all">
                <a:solidFill>
                  <a:srgbClr val="00B0F0"/>
                </a:solidFill>
              </a:defRPr>
            </a:lvl1pPr>
          </a:lstStyle>
          <a:p>
            <a:r>
              <a:rPr lang="en-US" dirty="0"/>
              <a:t>Click to edit Master title style</a:t>
            </a:r>
          </a:p>
        </p:txBody>
      </p:sp>
      <p:sp>
        <p:nvSpPr>
          <p:cNvPr id="3" name="Text Placeholder 2"/>
          <p:cNvSpPr>
            <a:spLocks noGrp="1"/>
          </p:cNvSpPr>
          <p:nvPr>
            <p:ph type="body" idx="1"/>
          </p:nvPr>
        </p:nvSpPr>
        <p:spPr>
          <a:xfrm>
            <a:off x="722313" y="1522809"/>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Slide Number Placeholder 5"/>
          <p:cNvSpPr>
            <a:spLocks noGrp="1"/>
          </p:cNvSpPr>
          <p:nvPr>
            <p:ph type="sldNum" sz="quarter" idx="10"/>
          </p:nvPr>
        </p:nvSpPr>
        <p:spPr>
          <a:xfrm>
            <a:off x="3352800" y="4767263"/>
            <a:ext cx="2133600" cy="274637"/>
          </a:xfrm>
          <a:prstGeom prst="rect">
            <a:avLst/>
          </a:prstGeom>
        </p:spPr>
        <p:txBody>
          <a:bodyPr/>
          <a:lstStyle>
            <a:lvl1pPr algn="ctr">
              <a:defRPr>
                <a:solidFill>
                  <a:schemeClr val="bg1"/>
                </a:solidFill>
              </a:defRPr>
            </a:lvl1pPr>
          </a:lstStyle>
          <a:p>
            <a:pPr>
              <a:defRPr/>
            </a:pPr>
            <a:fld id="{B8643EE7-E1E3-6A41-AED4-ADD0882BF97B}" type="slidenum">
              <a:rPr lang="en-US" smtClean="0"/>
              <a:pPr>
                <a:defRPr/>
              </a:pPr>
              <a:t>‹#›</a:t>
            </a:fld>
            <a:endParaRPr lang="en-US" dirty="0"/>
          </a:p>
        </p:txBody>
      </p:sp>
    </p:spTree>
    <p:extLst>
      <p:ext uri="{BB962C8B-B14F-4D97-AF65-F5344CB8AC3E}">
        <p14:creationId xmlns:p14="http://schemas.microsoft.com/office/powerpoint/2010/main" val="463186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14350"/>
            <a:ext cx="8229600" cy="742950"/>
          </a:xfrm>
        </p:spPr>
        <p:txBody>
          <a:bodyPr/>
          <a:lstStyle>
            <a:lvl1pPr>
              <a:defRPr>
                <a:solidFill>
                  <a:srgbClr val="006096"/>
                </a:solidFill>
              </a:defRPr>
            </a:lvl1pPr>
          </a:lstStyle>
          <a:p>
            <a:r>
              <a:rPr lang="en-US" dirty="0"/>
              <a:t>Click to edit Master title style</a:t>
            </a:r>
          </a:p>
        </p:txBody>
      </p:sp>
      <p:sp>
        <p:nvSpPr>
          <p:cNvPr id="3" name="Content Placeholder 2"/>
          <p:cNvSpPr>
            <a:spLocks noGrp="1"/>
          </p:cNvSpPr>
          <p:nvPr>
            <p:ph sz="half" idx="1"/>
          </p:nvPr>
        </p:nvSpPr>
        <p:spPr>
          <a:xfrm>
            <a:off x="457200" y="1409701"/>
            <a:ext cx="4038600" cy="2686049"/>
          </a:xfrm>
        </p:spPr>
        <p:txBody>
          <a:bodyPr/>
          <a:lstStyle>
            <a:lvl1pPr>
              <a:defRPr sz="2800">
                <a:solidFill>
                  <a:srgbClr val="006096"/>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409701"/>
            <a:ext cx="4038600" cy="2686049"/>
          </a:xfrm>
        </p:spPr>
        <p:txBody>
          <a:bodyPr/>
          <a:lstStyle>
            <a:lvl1pPr>
              <a:defRPr sz="2800">
                <a:solidFill>
                  <a:srgbClr val="006096"/>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6"/>
          <p:cNvSpPr>
            <a:spLocks noGrp="1"/>
          </p:cNvSpPr>
          <p:nvPr>
            <p:ph type="sldNum" sz="quarter" idx="10"/>
          </p:nvPr>
        </p:nvSpPr>
        <p:spPr>
          <a:xfrm>
            <a:off x="3505200" y="4767263"/>
            <a:ext cx="2133600" cy="274637"/>
          </a:xfrm>
          <a:prstGeom prst="rect">
            <a:avLst/>
          </a:prstGeom>
        </p:spPr>
        <p:txBody>
          <a:bodyPr/>
          <a:lstStyle>
            <a:lvl1pPr algn="ctr">
              <a:defRPr>
                <a:solidFill>
                  <a:schemeClr val="bg1"/>
                </a:solidFill>
              </a:defRPr>
            </a:lvl1pPr>
          </a:lstStyle>
          <a:p>
            <a:pPr>
              <a:defRPr/>
            </a:pPr>
            <a:fld id="{2F8EF95E-660F-6F48-9B3C-B3F93E20ACE1}" type="slidenum">
              <a:rPr lang="en-US" smtClean="0"/>
              <a:pPr>
                <a:defRPr/>
              </a:pPr>
              <a:t>‹#›</a:t>
            </a:fld>
            <a:endParaRPr lang="en-US" dirty="0"/>
          </a:p>
        </p:txBody>
      </p:sp>
    </p:spTree>
    <p:extLst>
      <p:ext uri="{BB962C8B-B14F-4D97-AF65-F5344CB8AC3E}">
        <p14:creationId xmlns:p14="http://schemas.microsoft.com/office/powerpoint/2010/main" val="1264984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02445"/>
            <a:ext cx="4040188" cy="773906"/>
          </a:xfrm>
        </p:spPr>
        <p:txBody>
          <a:bodyPr anchor="b"/>
          <a:lstStyle>
            <a:lvl1pPr marL="0" indent="0">
              <a:buNone/>
              <a:defRPr sz="2400" b="1">
                <a:solidFill>
                  <a:srgbClr val="00609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276350"/>
            <a:ext cx="4040188" cy="2963466"/>
          </a:xfrm>
        </p:spPr>
        <p:txBody>
          <a:bodyPr/>
          <a:lstStyle>
            <a:lvl1pPr>
              <a:defRPr sz="2400">
                <a:solidFill>
                  <a:srgbClr val="006096"/>
                </a:solidFill>
              </a:defRPr>
            </a:lvl1pPr>
            <a:lvl2pPr>
              <a:defRPr sz="2000">
                <a:solidFill>
                  <a:srgbClr val="006096"/>
                </a:solidFill>
              </a:defRPr>
            </a:lvl2pPr>
            <a:lvl3pPr>
              <a:defRPr sz="1800">
                <a:solidFill>
                  <a:srgbClr val="006096"/>
                </a:solidFill>
              </a:defRPr>
            </a:lvl3pPr>
            <a:lvl4pPr>
              <a:defRPr sz="1600">
                <a:solidFill>
                  <a:srgbClr val="006096"/>
                </a:solidFill>
              </a:defRPr>
            </a:lvl4pPr>
            <a:lvl5pPr>
              <a:defRPr sz="1600">
                <a:solidFill>
                  <a:srgbClr val="006096"/>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6" y="502445"/>
            <a:ext cx="4041775" cy="773906"/>
          </a:xfrm>
        </p:spPr>
        <p:txBody>
          <a:bodyPr anchor="b"/>
          <a:lstStyle>
            <a:lvl1pPr marL="0" indent="0">
              <a:buNone/>
              <a:defRPr sz="2400" b="1">
                <a:solidFill>
                  <a:srgbClr val="00609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6" y="1276350"/>
            <a:ext cx="4041775" cy="2963466"/>
          </a:xfrm>
        </p:spPr>
        <p:txBody>
          <a:bodyPr/>
          <a:lstStyle>
            <a:lvl1pPr>
              <a:defRPr sz="2400">
                <a:solidFill>
                  <a:srgbClr val="006096"/>
                </a:solidFill>
              </a:defRPr>
            </a:lvl1pPr>
            <a:lvl2pPr>
              <a:defRPr sz="2000">
                <a:solidFill>
                  <a:srgbClr val="006096"/>
                </a:solidFill>
              </a:defRPr>
            </a:lvl2pPr>
            <a:lvl3pPr>
              <a:defRPr sz="1800">
                <a:solidFill>
                  <a:srgbClr val="006096"/>
                </a:solidFill>
              </a:defRPr>
            </a:lvl3pPr>
            <a:lvl4pPr>
              <a:defRPr sz="1600">
                <a:solidFill>
                  <a:srgbClr val="006096"/>
                </a:solidFill>
              </a:defRPr>
            </a:lvl4pPr>
            <a:lvl5pPr>
              <a:defRPr sz="1600">
                <a:solidFill>
                  <a:srgbClr val="006096"/>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8"/>
          <p:cNvSpPr>
            <a:spLocks noGrp="1"/>
          </p:cNvSpPr>
          <p:nvPr>
            <p:ph type="sldNum" sz="quarter" idx="10"/>
          </p:nvPr>
        </p:nvSpPr>
        <p:spPr>
          <a:xfrm>
            <a:off x="3505200" y="4767263"/>
            <a:ext cx="2133600" cy="274637"/>
          </a:xfrm>
          <a:prstGeom prst="rect">
            <a:avLst/>
          </a:prstGeom>
        </p:spPr>
        <p:txBody>
          <a:bodyPr/>
          <a:lstStyle>
            <a:lvl1pPr algn="ctr">
              <a:defRPr>
                <a:solidFill>
                  <a:schemeClr val="bg1"/>
                </a:solidFill>
              </a:defRPr>
            </a:lvl1pPr>
          </a:lstStyle>
          <a:p>
            <a:pPr>
              <a:defRPr/>
            </a:pPr>
            <a:fld id="{57A9B1A9-890C-8B44-BE90-7CB4395EE4D3}" type="slidenum">
              <a:rPr lang="en-US" smtClean="0"/>
              <a:pPr>
                <a:defRPr/>
              </a:pPr>
              <a:t>‹#›</a:t>
            </a:fld>
            <a:endParaRPr lang="en-US" dirty="0"/>
          </a:p>
        </p:txBody>
      </p:sp>
    </p:spTree>
    <p:extLst>
      <p:ext uri="{BB962C8B-B14F-4D97-AF65-F5344CB8AC3E}">
        <p14:creationId xmlns:p14="http://schemas.microsoft.com/office/powerpoint/2010/main" val="4184604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6096"/>
                </a:solidFill>
              </a:defRPr>
            </a:lvl1pPr>
          </a:lstStyle>
          <a:p>
            <a:r>
              <a:rPr lang="en-US" dirty="0"/>
              <a:t>Click to edit Master title style</a:t>
            </a:r>
          </a:p>
        </p:txBody>
      </p:sp>
      <p:sp>
        <p:nvSpPr>
          <p:cNvPr id="3" name="Slide Number Placeholder 4"/>
          <p:cNvSpPr>
            <a:spLocks noGrp="1"/>
          </p:cNvSpPr>
          <p:nvPr>
            <p:ph type="sldNum" sz="quarter" idx="10"/>
          </p:nvPr>
        </p:nvSpPr>
        <p:spPr>
          <a:xfrm>
            <a:off x="3505200" y="4767263"/>
            <a:ext cx="2133600" cy="274637"/>
          </a:xfrm>
          <a:prstGeom prst="rect">
            <a:avLst/>
          </a:prstGeom>
        </p:spPr>
        <p:txBody>
          <a:bodyPr/>
          <a:lstStyle>
            <a:lvl1pPr algn="ctr">
              <a:defRPr>
                <a:solidFill>
                  <a:schemeClr val="bg1"/>
                </a:solidFill>
              </a:defRPr>
            </a:lvl1pPr>
          </a:lstStyle>
          <a:p>
            <a:pPr>
              <a:defRPr/>
            </a:pPr>
            <a:fld id="{388F1A38-2662-714D-BA55-F0640804B748}" type="slidenum">
              <a:rPr lang="en-US" smtClean="0"/>
              <a:pPr>
                <a:defRPr/>
              </a:pPr>
              <a:t>‹#›</a:t>
            </a:fld>
            <a:endParaRPr lang="en-US" dirty="0"/>
          </a:p>
        </p:txBody>
      </p:sp>
    </p:spTree>
    <p:extLst>
      <p:ext uri="{BB962C8B-B14F-4D97-AF65-F5344CB8AC3E}">
        <p14:creationId xmlns:p14="http://schemas.microsoft.com/office/powerpoint/2010/main" val="2889544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Slide Number Placeholder 3"/>
          <p:cNvSpPr>
            <a:spLocks noGrp="1"/>
          </p:cNvSpPr>
          <p:nvPr>
            <p:ph type="sldNum" sz="quarter" idx="10"/>
          </p:nvPr>
        </p:nvSpPr>
        <p:spPr>
          <a:xfrm>
            <a:off x="3505200" y="4767263"/>
            <a:ext cx="2133600" cy="274637"/>
          </a:xfrm>
          <a:prstGeom prst="rect">
            <a:avLst/>
          </a:prstGeom>
        </p:spPr>
        <p:txBody>
          <a:bodyPr/>
          <a:lstStyle>
            <a:lvl1pPr algn="ctr">
              <a:defRPr>
                <a:solidFill>
                  <a:schemeClr val="bg1"/>
                </a:solidFill>
              </a:defRPr>
            </a:lvl1pPr>
          </a:lstStyle>
          <a:p>
            <a:pPr>
              <a:defRPr/>
            </a:pPr>
            <a:fld id="{D5524B65-BD56-BC42-A8D4-F7B262BC0E77}" type="slidenum">
              <a:rPr lang="en-US" smtClean="0"/>
              <a:pPr>
                <a:defRPr/>
              </a:pPr>
              <a:t>‹#›</a:t>
            </a:fld>
            <a:endParaRPr lang="en-US"/>
          </a:p>
        </p:txBody>
      </p:sp>
    </p:spTree>
    <p:extLst>
      <p:ext uri="{BB962C8B-B14F-4D97-AF65-F5344CB8AC3E}">
        <p14:creationId xmlns:p14="http://schemas.microsoft.com/office/powerpoint/2010/main" val="4246038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1" y="514350"/>
            <a:ext cx="3008313" cy="947738"/>
          </a:xfrm>
        </p:spPr>
        <p:txBody>
          <a:bodyPr anchor="b"/>
          <a:lstStyle>
            <a:lvl1pPr algn="l">
              <a:defRPr sz="2000" b="1">
                <a:solidFill>
                  <a:srgbClr val="006096"/>
                </a:solidFill>
              </a:defRPr>
            </a:lvl1pPr>
          </a:lstStyle>
          <a:p>
            <a:r>
              <a:rPr lang="en-US" dirty="0"/>
              <a:t>Click to edit Master title style</a:t>
            </a:r>
          </a:p>
        </p:txBody>
      </p:sp>
      <p:sp>
        <p:nvSpPr>
          <p:cNvPr id="3" name="Content Placeholder 2"/>
          <p:cNvSpPr>
            <a:spLocks noGrp="1"/>
          </p:cNvSpPr>
          <p:nvPr>
            <p:ph idx="1"/>
          </p:nvPr>
        </p:nvSpPr>
        <p:spPr>
          <a:xfrm>
            <a:off x="3575050" y="514351"/>
            <a:ext cx="5111750" cy="3581400"/>
          </a:xfrm>
        </p:spPr>
        <p:txBody>
          <a:bodyPr/>
          <a:lstStyle>
            <a:lvl1pPr>
              <a:defRPr sz="3200">
                <a:solidFill>
                  <a:srgbClr val="006096"/>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1" y="1657351"/>
            <a:ext cx="3008313" cy="2438400"/>
          </a:xfrm>
        </p:spPr>
        <p:txBody>
          <a:bodyPr/>
          <a:lstStyle>
            <a:lvl1pPr marL="0" indent="0">
              <a:buNone/>
              <a:defRPr sz="1400">
                <a:solidFill>
                  <a:srgbClr val="00609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Slide Number Placeholder 6"/>
          <p:cNvSpPr>
            <a:spLocks noGrp="1"/>
          </p:cNvSpPr>
          <p:nvPr>
            <p:ph type="sldNum" sz="quarter" idx="10"/>
          </p:nvPr>
        </p:nvSpPr>
        <p:spPr>
          <a:xfrm>
            <a:off x="3352800" y="4767263"/>
            <a:ext cx="2133600" cy="274637"/>
          </a:xfrm>
          <a:prstGeom prst="rect">
            <a:avLst/>
          </a:prstGeom>
        </p:spPr>
        <p:txBody>
          <a:bodyPr/>
          <a:lstStyle>
            <a:lvl1pPr algn="ctr">
              <a:defRPr>
                <a:solidFill>
                  <a:schemeClr val="bg1"/>
                </a:solidFill>
              </a:defRPr>
            </a:lvl1pPr>
          </a:lstStyle>
          <a:p>
            <a:pPr>
              <a:defRPr/>
            </a:pPr>
            <a:fld id="{0C045864-67DE-844A-AC03-EBD93572A568}" type="slidenum">
              <a:rPr lang="en-US" smtClean="0"/>
              <a:pPr>
                <a:defRPr/>
              </a:pPr>
              <a:t>‹#›</a:t>
            </a:fld>
            <a:endParaRPr lang="en-US" dirty="0"/>
          </a:p>
        </p:txBody>
      </p:sp>
    </p:spTree>
    <p:extLst>
      <p:ext uri="{BB962C8B-B14F-4D97-AF65-F5344CB8AC3E}">
        <p14:creationId xmlns:p14="http://schemas.microsoft.com/office/powerpoint/2010/main" val="2971630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590550"/>
            <a:ext cx="8229600" cy="742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19250"/>
            <a:ext cx="8229600" cy="2651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880"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 id="2147483879" r:id="rId12"/>
  </p:sldLayoutIdLst>
  <p:hf hdr="0" ftr="0" dt="0"/>
  <p:txStyles>
    <p:titleStyle>
      <a:lvl1pPr algn="ctr" defTabSz="457200" rtl="0" eaLnBrk="0" fontAlgn="base" hangingPunct="0">
        <a:spcBef>
          <a:spcPct val="0"/>
        </a:spcBef>
        <a:spcAft>
          <a:spcPct val="0"/>
        </a:spcAft>
        <a:defRPr sz="3200" kern="1200">
          <a:solidFill>
            <a:schemeClr val="bg1"/>
          </a:solidFill>
          <a:latin typeface="Calibri"/>
          <a:ea typeface="Geneva" pitchFamily="-65" charset="-128"/>
          <a:cs typeface="Calibri"/>
        </a:defRPr>
      </a:lvl1pPr>
      <a:lvl2pPr algn="ctr" defTabSz="457200" rtl="0" eaLnBrk="0" fontAlgn="base" hangingPunct="0">
        <a:spcBef>
          <a:spcPct val="0"/>
        </a:spcBef>
        <a:spcAft>
          <a:spcPct val="0"/>
        </a:spcAft>
        <a:defRPr sz="3200">
          <a:solidFill>
            <a:schemeClr val="tx1"/>
          </a:solidFill>
          <a:latin typeface="Helvetica Neue" pitchFamily="-65" charset="0"/>
          <a:ea typeface="Geneva" pitchFamily="-65" charset="-128"/>
          <a:cs typeface="Geneva" pitchFamily="-65" charset="-128"/>
        </a:defRPr>
      </a:lvl2pPr>
      <a:lvl3pPr algn="ctr" defTabSz="457200" rtl="0" eaLnBrk="0" fontAlgn="base" hangingPunct="0">
        <a:spcBef>
          <a:spcPct val="0"/>
        </a:spcBef>
        <a:spcAft>
          <a:spcPct val="0"/>
        </a:spcAft>
        <a:defRPr sz="3200">
          <a:solidFill>
            <a:schemeClr val="tx1"/>
          </a:solidFill>
          <a:latin typeface="Helvetica Neue" pitchFamily="-65" charset="0"/>
          <a:ea typeface="Geneva" pitchFamily="-65" charset="-128"/>
          <a:cs typeface="Geneva" pitchFamily="-65" charset="-128"/>
        </a:defRPr>
      </a:lvl3pPr>
      <a:lvl4pPr algn="ctr" defTabSz="457200" rtl="0" eaLnBrk="0" fontAlgn="base" hangingPunct="0">
        <a:spcBef>
          <a:spcPct val="0"/>
        </a:spcBef>
        <a:spcAft>
          <a:spcPct val="0"/>
        </a:spcAft>
        <a:defRPr sz="3200">
          <a:solidFill>
            <a:schemeClr val="tx1"/>
          </a:solidFill>
          <a:latin typeface="Helvetica Neue" pitchFamily="-65" charset="0"/>
          <a:ea typeface="Geneva" pitchFamily="-65" charset="-128"/>
          <a:cs typeface="Geneva" pitchFamily="-65" charset="-128"/>
        </a:defRPr>
      </a:lvl4pPr>
      <a:lvl5pPr algn="ctr" defTabSz="457200" rtl="0" eaLnBrk="0" fontAlgn="base" hangingPunct="0">
        <a:spcBef>
          <a:spcPct val="0"/>
        </a:spcBef>
        <a:spcAft>
          <a:spcPct val="0"/>
        </a:spcAft>
        <a:defRPr sz="3200">
          <a:solidFill>
            <a:schemeClr val="tx1"/>
          </a:solidFill>
          <a:latin typeface="Helvetica Neue" pitchFamily="-65" charset="0"/>
          <a:ea typeface="Geneva" pitchFamily="-65" charset="-128"/>
          <a:cs typeface="Geneva" pitchFamily="-65" charset="-128"/>
        </a:defRPr>
      </a:lvl5pPr>
      <a:lvl6pPr marL="457200" algn="ctr" defTabSz="457200" rtl="0" fontAlgn="base">
        <a:spcBef>
          <a:spcPct val="0"/>
        </a:spcBef>
        <a:spcAft>
          <a:spcPct val="0"/>
        </a:spcAft>
        <a:defRPr sz="3200">
          <a:solidFill>
            <a:schemeClr val="tx1"/>
          </a:solidFill>
          <a:latin typeface="Helvetica Neue" pitchFamily="-65" charset="0"/>
          <a:ea typeface="Geneva" pitchFamily="-65" charset="-128"/>
          <a:cs typeface="Geneva" pitchFamily="-65" charset="-128"/>
        </a:defRPr>
      </a:lvl6pPr>
      <a:lvl7pPr marL="914400" algn="ctr" defTabSz="457200" rtl="0" fontAlgn="base">
        <a:spcBef>
          <a:spcPct val="0"/>
        </a:spcBef>
        <a:spcAft>
          <a:spcPct val="0"/>
        </a:spcAft>
        <a:defRPr sz="3200">
          <a:solidFill>
            <a:schemeClr val="tx1"/>
          </a:solidFill>
          <a:latin typeface="Helvetica Neue" pitchFamily="-65" charset="0"/>
          <a:ea typeface="Geneva" pitchFamily="-65" charset="-128"/>
          <a:cs typeface="Geneva" pitchFamily="-65" charset="-128"/>
        </a:defRPr>
      </a:lvl7pPr>
      <a:lvl8pPr marL="1371600" algn="ctr" defTabSz="457200" rtl="0" fontAlgn="base">
        <a:spcBef>
          <a:spcPct val="0"/>
        </a:spcBef>
        <a:spcAft>
          <a:spcPct val="0"/>
        </a:spcAft>
        <a:defRPr sz="3200">
          <a:solidFill>
            <a:schemeClr val="tx1"/>
          </a:solidFill>
          <a:latin typeface="Helvetica Neue" pitchFamily="-65" charset="0"/>
          <a:ea typeface="Geneva" pitchFamily="-65" charset="-128"/>
          <a:cs typeface="Geneva" pitchFamily="-65" charset="-128"/>
        </a:defRPr>
      </a:lvl8pPr>
      <a:lvl9pPr marL="1828800" algn="ctr" defTabSz="457200" rtl="0" fontAlgn="base">
        <a:spcBef>
          <a:spcPct val="0"/>
        </a:spcBef>
        <a:spcAft>
          <a:spcPct val="0"/>
        </a:spcAft>
        <a:defRPr sz="3200">
          <a:solidFill>
            <a:schemeClr val="tx1"/>
          </a:solidFill>
          <a:latin typeface="Helvetica Neue" pitchFamily="-65" charset="0"/>
          <a:ea typeface="Geneva" pitchFamily="-65" charset="-128"/>
          <a:cs typeface="Geneva" pitchFamily="-65" charset="-128"/>
        </a:defRPr>
      </a:lvl9pPr>
    </p:titleStyle>
    <p:bodyStyle>
      <a:lvl1pPr marL="342900" indent="-342900" algn="l" defTabSz="457200" rtl="0" eaLnBrk="0" fontAlgn="base" hangingPunct="0">
        <a:spcBef>
          <a:spcPct val="20000"/>
        </a:spcBef>
        <a:spcAft>
          <a:spcPct val="0"/>
        </a:spcAft>
        <a:buFont typeface="Arial" charset="0"/>
        <a:buChar char="•"/>
        <a:defRPr kern="1200">
          <a:solidFill>
            <a:schemeClr val="bg1"/>
          </a:solidFill>
          <a:latin typeface="Calibri"/>
          <a:ea typeface="Geneva" pitchFamily="-65" charset="-128"/>
          <a:cs typeface="Calibri"/>
        </a:defRPr>
      </a:lvl1pPr>
      <a:lvl2pPr marL="742950" indent="-285750" algn="l" defTabSz="457200" rtl="0" eaLnBrk="0" fontAlgn="base" hangingPunct="0">
        <a:spcBef>
          <a:spcPct val="20000"/>
        </a:spcBef>
        <a:spcAft>
          <a:spcPct val="0"/>
        </a:spcAft>
        <a:buFont typeface="Arial" charset="0"/>
        <a:buChar char="–"/>
        <a:defRPr kern="1200">
          <a:solidFill>
            <a:schemeClr val="bg1"/>
          </a:solidFill>
          <a:latin typeface="Calibri"/>
          <a:ea typeface="Geneva" pitchFamily="-65" charset="-128"/>
          <a:cs typeface="Calibri"/>
        </a:defRPr>
      </a:lvl2pPr>
      <a:lvl3pPr marL="1143000" indent="-228600" algn="l" defTabSz="457200" rtl="0" eaLnBrk="0" fontAlgn="base" hangingPunct="0">
        <a:spcBef>
          <a:spcPct val="20000"/>
        </a:spcBef>
        <a:spcAft>
          <a:spcPct val="0"/>
        </a:spcAft>
        <a:buFont typeface="Arial" charset="0"/>
        <a:buChar char="•"/>
        <a:defRPr kern="1200">
          <a:solidFill>
            <a:schemeClr val="bg1"/>
          </a:solidFill>
          <a:latin typeface="Calibri"/>
          <a:ea typeface="ヒラギノ角ゴ Pro W3" charset="-128"/>
          <a:cs typeface="Calibri"/>
        </a:defRPr>
      </a:lvl3pPr>
      <a:lvl4pPr marL="1600200" indent="-228600" algn="l" defTabSz="457200" rtl="0" eaLnBrk="0" fontAlgn="base" hangingPunct="0">
        <a:spcBef>
          <a:spcPct val="20000"/>
        </a:spcBef>
        <a:spcAft>
          <a:spcPct val="0"/>
        </a:spcAft>
        <a:buFont typeface="Arial" charset="0"/>
        <a:buChar char="–"/>
        <a:defRPr kern="1200">
          <a:solidFill>
            <a:schemeClr val="bg1"/>
          </a:solidFill>
          <a:latin typeface="Calibri"/>
          <a:ea typeface="ヒラギノ角ゴ Pro W3" charset="-128"/>
          <a:cs typeface="Calibri"/>
        </a:defRPr>
      </a:lvl4pPr>
      <a:lvl5pPr marL="2057400" indent="-228600" algn="l" defTabSz="457200" rtl="0" eaLnBrk="0" fontAlgn="base" hangingPunct="0">
        <a:spcBef>
          <a:spcPct val="20000"/>
        </a:spcBef>
        <a:spcAft>
          <a:spcPct val="0"/>
        </a:spcAft>
        <a:buFont typeface="Arial" charset="0"/>
        <a:buChar char="»"/>
        <a:defRPr kern="1200">
          <a:solidFill>
            <a:schemeClr val="bg1"/>
          </a:solidFill>
          <a:latin typeface="Calibri"/>
          <a:ea typeface="ヒラギノ角ゴ Pro W3" charset="-128"/>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1D99C644-4638-8D4D-B856-976C6DE8E30A}"/>
              </a:ext>
            </a:extLst>
          </p:cNvPr>
          <p:cNvSpPr>
            <a:spLocks noGrp="1"/>
          </p:cNvSpPr>
          <p:nvPr>
            <p:ph type="subTitle" idx="1"/>
          </p:nvPr>
        </p:nvSpPr>
        <p:spPr/>
        <p:txBody>
          <a:bodyPr/>
          <a:lstStyle/>
          <a:p>
            <a:r>
              <a:rPr lang="en-US" dirty="0"/>
              <a:t>For members of UD</a:t>
            </a:r>
          </a:p>
          <a:p>
            <a:r>
              <a:rPr lang="en-US" dirty="0"/>
              <a:t>Created by the University of Delaware Anti-Racism Initiative – Indigenous Programming Subcommittee</a:t>
            </a:r>
          </a:p>
        </p:txBody>
      </p:sp>
      <p:sp>
        <p:nvSpPr>
          <p:cNvPr id="3" name="Content Placeholder 2">
            <a:extLst>
              <a:ext uri="{FF2B5EF4-FFF2-40B4-BE49-F238E27FC236}">
                <a16:creationId xmlns:a16="http://schemas.microsoft.com/office/drawing/2014/main" id="{4957E5C1-F36E-8F43-9D11-37CA75F6C9A2}"/>
              </a:ext>
            </a:extLst>
          </p:cNvPr>
          <p:cNvSpPr>
            <a:spLocks noGrp="1"/>
          </p:cNvSpPr>
          <p:nvPr>
            <p:ph sz="quarter" idx="10"/>
          </p:nvPr>
        </p:nvSpPr>
        <p:spPr/>
        <p:txBody>
          <a:bodyPr/>
          <a:lstStyle/>
          <a:p>
            <a:r>
              <a:rPr lang="en-US" dirty="0"/>
              <a:t>Oral Living Land Acknowledgement</a:t>
            </a:r>
          </a:p>
        </p:txBody>
      </p:sp>
    </p:spTree>
    <p:extLst>
      <p:ext uri="{BB962C8B-B14F-4D97-AF65-F5344CB8AC3E}">
        <p14:creationId xmlns:p14="http://schemas.microsoft.com/office/powerpoint/2010/main" val="953889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C63148-9941-E14E-A603-F39688A77DAC}"/>
              </a:ext>
            </a:extLst>
          </p:cNvPr>
          <p:cNvSpPr>
            <a:spLocks noGrp="1"/>
          </p:cNvSpPr>
          <p:nvPr>
            <p:ph idx="1"/>
          </p:nvPr>
        </p:nvSpPr>
        <p:spPr>
          <a:xfrm>
            <a:off x="457200" y="438150"/>
            <a:ext cx="8229600" cy="3832225"/>
          </a:xfrm>
        </p:spPr>
        <p:txBody>
          <a:bodyPr/>
          <a:lstStyle/>
          <a:p>
            <a:pPr marL="0" indent="0">
              <a:buNone/>
            </a:pPr>
            <a:r>
              <a:rPr lang="en-US" dirty="0"/>
              <a:t>The University of Delaware occupies lands vital to the web of life for </a:t>
            </a:r>
            <a:r>
              <a:rPr lang="en-US" dirty="0" err="1"/>
              <a:t>Lenni</a:t>
            </a:r>
            <a:r>
              <a:rPr lang="en-US" dirty="0"/>
              <a:t> Lenape and Nanticoke, who share their ancestry, history, and future in this region. UD has financially benefited from this regional occupation as well as from Indigenous territories that were expropriated through the United States land grant system. European colonizers and later the United States forced Nanticoke and </a:t>
            </a:r>
            <a:r>
              <a:rPr lang="en-US" dirty="0" err="1"/>
              <a:t>Lenni</a:t>
            </a:r>
            <a:r>
              <a:rPr lang="en-US" dirty="0"/>
              <a:t> Lenape westward and northward, where they formed nations in present-day Oklahoma, Wisconsin, and Ontario, Canada. Others never left their homelands or returned from exile when they could. We express our appreciation for ongoing Indigenous stewardship of the ecologies and traditions of this region. While the harms to Indigenous people and their homelands are beyond repair, we commit to building right relationships going forward by collaborating with tribal leadership on actionable institutional steps. </a:t>
            </a:r>
          </a:p>
        </p:txBody>
      </p:sp>
      <p:sp>
        <p:nvSpPr>
          <p:cNvPr id="4" name="Slide Number Placeholder 3">
            <a:extLst>
              <a:ext uri="{FF2B5EF4-FFF2-40B4-BE49-F238E27FC236}">
                <a16:creationId xmlns:a16="http://schemas.microsoft.com/office/drawing/2014/main" id="{4258E211-F724-124E-9C4D-16A3BB40FD3B}"/>
              </a:ext>
            </a:extLst>
          </p:cNvPr>
          <p:cNvSpPr>
            <a:spLocks noGrp="1"/>
          </p:cNvSpPr>
          <p:nvPr>
            <p:ph type="sldNum" sz="quarter" idx="10"/>
          </p:nvPr>
        </p:nvSpPr>
        <p:spPr/>
        <p:txBody>
          <a:bodyPr/>
          <a:lstStyle/>
          <a:p>
            <a:pPr>
              <a:defRPr/>
            </a:pPr>
            <a:fld id="{67ED70C6-FDCB-5747-9A21-CEFC4DDC4D7F}" type="slidenum">
              <a:rPr lang="en-US" smtClean="0"/>
              <a:pPr>
                <a:defRPr/>
              </a:pPr>
              <a:t>1</a:t>
            </a:fld>
            <a:endParaRPr lang="en-US" dirty="0"/>
          </a:p>
        </p:txBody>
      </p:sp>
    </p:spTree>
    <p:extLst>
      <p:ext uri="{BB962C8B-B14F-4D97-AF65-F5344CB8AC3E}">
        <p14:creationId xmlns:p14="http://schemas.microsoft.com/office/powerpoint/2010/main" val="899956243"/>
      </p:ext>
    </p:extLst>
  </p:cSld>
  <p:clrMapOvr>
    <a:masterClrMapping/>
  </p:clrMapOvr>
</p:sld>
</file>

<file path=ppt/theme/theme1.xml><?xml version="1.0" encoding="utf-8"?>
<a:theme xmlns:a="http://schemas.openxmlformats.org/drawingml/2006/main" name="Office Theme">
  <a:themeElements>
    <a:clrScheme name="UD Primary and Secondary">
      <a:dk1>
        <a:sysClr val="windowText" lastClr="000000"/>
      </a:dk1>
      <a:lt1>
        <a:sysClr val="window" lastClr="FFFFFF"/>
      </a:lt1>
      <a:dk2>
        <a:srgbClr val="00539F"/>
      </a:dk2>
      <a:lt2>
        <a:srgbClr val="EEECE1"/>
      </a:lt2>
      <a:accent1>
        <a:srgbClr val="4F81BD"/>
      </a:accent1>
      <a:accent2>
        <a:srgbClr val="AF1E2D"/>
      </a:accent2>
      <a:accent3>
        <a:srgbClr val="BED600"/>
      </a:accent3>
      <a:accent4>
        <a:srgbClr val="5A8E22"/>
      </a:accent4>
      <a:accent5>
        <a:srgbClr val="00A0DF"/>
      </a:accent5>
      <a:accent6>
        <a:srgbClr val="EF8200"/>
      </a:accent6>
      <a:hlink>
        <a:srgbClr val="00539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726</TotalTime>
  <Words>169</Words>
  <Application>Microsoft Macintosh PowerPoint</Application>
  <PresentationFormat>On-screen Show (16:9)</PresentationFormat>
  <Paragraphs>5</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Helvetica Neue</vt:lpstr>
      <vt:lpstr>Office Theme</vt:lpstr>
      <vt:lpstr>PowerPoint Presentation</vt:lpstr>
      <vt:lpstr>PowerPoint Presentation</vt:lpstr>
    </vt:vector>
  </TitlesOfParts>
  <Company>University of Delaware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Gail Armstrong</dc:creator>
  <cp:lastModifiedBy>Lennon, Tara</cp:lastModifiedBy>
  <cp:revision>59</cp:revision>
  <dcterms:created xsi:type="dcterms:W3CDTF">2014-12-16T17:00:44Z</dcterms:created>
  <dcterms:modified xsi:type="dcterms:W3CDTF">2022-02-07T18:20:56Z</dcterms:modified>
</cp:coreProperties>
</file>